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8640763" cy="71993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197"/>
  </p:normalViewPr>
  <p:slideViewPr>
    <p:cSldViewPr snapToGrid="0">
      <p:cViewPr>
        <p:scale>
          <a:sx n="204" d="100"/>
          <a:sy n="204" d="100"/>
        </p:scale>
        <p:origin x="1024" y="-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057" y="1178222"/>
            <a:ext cx="7344649" cy="2506427"/>
          </a:xfrm>
        </p:spPr>
        <p:txBody>
          <a:bodyPr anchor="b"/>
          <a:lstStyle>
            <a:lvl1pPr algn="ctr">
              <a:defRPr sz="567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096" y="3781306"/>
            <a:ext cx="6480572" cy="1738167"/>
          </a:xfrm>
        </p:spPr>
        <p:txBody>
          <a:bodyPr/>
          <a:lstStyle>
            <a:lvl1pPr marL="0" indent="0" algn="ctr">
              <a:buNone/>
              <a:defRPr sz="2268"/>
            </a:lvl1pPr>
            <a:lvl2pPr marL="432054" indent="0" algn="ctr">
              <a:buNone/>
              <a:defRPr sz="1890"/>
            </a:lvl2pPr>
            <a:lvl3pPr marL="864108" indent="0" algn="ctr">
              <a:buNone/>
              <a:defRPr sz="1701"/>
            </a:lvl3pPr>
            <a:lvl4pPr marL="1296162" indent="0" algn="ctr">
              <a:buNone/>
              <a:defRPr sz="1512"/>
            </a:lvl4pPr>
            <a:lvl5pPr marL="1728216" indent="0" algn="ctr">
              <a:buNone/>
              <a:defRPr sz="1512"/>
            </a:lvl5pPr>
            <a:lvl6pPr marL="2160270" indent="0" algn="ctr">
              <a:buNone/>
              <a:defRPr sz="1512"/>
            </a:lvl6pPr>
            <a:lvl7pPr marL="2592324" indent="0" algn="ctr">
              <a:buNone/>
              <a:defRPr sz="1512"/>
            </a:lvl7pPr>
            <a:lvl8pPr marL="3024378" indent="0" algn="ctr">
              <a:buNone/>
              <a:defRPr sz="1512"/>
            </a:lvl8pPr>
            <a:lvl9pPr marL="3456432" indent="0" algn="ctr">
              <a:buNone/>
              <a:defRPr sz="1512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9EABC-B39F-2149-BAEF-72940AD9407E}" type="datetimeFigureOut">
              <a:rPr lang="en-GB" smtClean="0"/>
              <a:t>17/11/2024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293E0-8BEB-2540-A370-90B50FAF1D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5759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9EABC-B39F-2149-BAEF-72940AD9407E}" type="datetimeFigureOut">
              <a:rPr lang="en-GB" smtClean="0"/>
              <a:t>17/11/2024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293E0-8BEB-2540-A370-90B50FAF1D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9939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83546" y="383297"/>
            <a:ext cx="1863165" cy="610108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053" y="383297"/>
            <a:ext cx="5481484" cy="610108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9EABC-B39F-2149-BAEF-72940AD9407E}" type="datetimeFigureOut">
              <a:rPr lang="en-GB" smtClean="0"/>
              <a:t>17/11/2024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293E0-8BEB-2540-A370-90B50FAF1D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2263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9EABC-B39F-2149-BAEF-72940AD9407E}" type="datetimeFigureOut">
              <a:rPr lang="en-GB" smtClean="0"/>
              <a:t>17/11/2024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293E0-8BEB-2540-A370-90B50FAF1D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5190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553" y="1794831"/>
            <a:ext cx="7452658" cy="2994714"/>
          </a:xfrm>
        </p:spPr>
        <p:txBody>
          <a:bodyPr anchor="b"/>
          <a:lstStyle>
            <a:lvl1pPr>
              <a:defRPr sz="567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9553" y="4817876"/>
            <a:ext cx="7452658" cy="1574849"/>
          </a:xfrm>
        </p:spPr>
        <p:txBody>
          <a:bodyPr/>
          <a:lstStyle>
            <a:lvl1pPr marL="0" indent="0">
              <a:buNone/>
              <a:defRPr sz="2268">
                <a:solidFill>
                  <a:schemeClr val="tx1"/>
                </a:solidFill>
              </a:defRPr>
            </a:lvl1pPr>
            <a:lvl2pPr marL="432054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86410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3pPr>
            <a:lvl4pPr marL="129616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4pPr>
            <a:lvl5pPr marL="1728216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5pPr>
            <a:lvl6pPr marL="2160270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6pPr>
            <a:lvl7pPr marL="2592324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7pPr>
            <a:lvl8pPr marL="3024378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8pPr>
            <a:lvl9pPr marL="345643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9EABC-B39F-2149-BAEF-72940AD9407E}" type="datetimeFigureOut">
              <a:rPr lang="en-GB" smtClean="0"/>
              <a:t>17/11/2024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293E0-8BEB-2540-A370-90B50FAF1D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7719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053" y="1916484"/>
            <a:ext cx="3672324" cy="456789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4386" y="1916484"/>
            <a:ext cx="3672324" cy="456789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9EABC-B39F-2149-BAEF-72940AD9407E}" type="datetimeFigureOut">
              <a:rPr lang="en-GB" smtClean="0"/>
              <a:t>17/11/2024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293E0-8BEB-2540-A370-90B50FAF1D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7200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383299"/>
            <a:ext cx="7452658" cy="1391534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5179" y="1764832"/>
            <a:ext cx="3655447" cy="864917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179" y="2629749"/>
            <a:ext cx="3655447" cy="386796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387" y="1764832"/>
            <a:ext cx="3673450" cy="864917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74387" y="2629749"/>
            <a:ext cx="3673450" cy="386796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9EABC-B39F-2149-BAEF-72940AD9407E}" type="datetimeFigureOut">
              <a:rPr lang="en-GB" smtClean="0"/>
              <a:t>17/11/2024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293E0-8BEB-2540-A370-90B50FAF1D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0904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9EABC-B39F-2149-BAEF-72940AD9407E}" type="datetimeFigureOut">
              <a:rPr lang="en-GB" smtClean="0"/>
              <a:t>17/11/2024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293E0-8BEB-2540-A370-90B50FAF1D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332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9EABC-B39F-2149-BAEF-72940AD9407E}" type="datetimeFigureOut">
              <a:rPr lang="en-GB" smtClean="0"/>
              <a:t>17/11/2024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293E0-8BEB-2540-A370-90B50FAF1D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7340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479954"/>
            <a:ext cx="2786871" cy="1679840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3450" y="1036570"/>
            <a:ext cx="4374386" cy="5116178"/>
          </a:xfrm>
        </p:spPr>
        <p:txBody>
          <a:bodyPr/>
          <a:lstStyle>
            <a:lvl1pPr>
              <a:defRPr sz="3024"/>
            </a:lvl1pPr>
            <a:lvl2pPr>
              <a:defRPr sz="2646"/>
            </a:lvl2pPr>
            <a:lvl3pPr>
              <a:defRPr sz="2268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159794"/>
            <a:ext cx="2786871" cy="4001285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9EABC-B39F-2149-BAEF-72940AD9407E}" type="datetimeFigureOut">
              <a:rPr lang="en-GB" smtClean="0"/>
              <a:t>17/11/2024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293E0-8BEB-2540-A370-90B50FAF1D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451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479954"/>
            <a:ext cx="2786871" cy="1679840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73450" y="1036570"/>
            <a:ext cx="4374386" cy="5116178"/>
          </a:xfrm>
        </p:spPr>
        <p:txBody>
          <a:bodyPr anchor="t"/>
          <a:lstStyle>
            <a:lvl1pPr marL="0" indent="0">
              <a:buNone/>
              <a:defRPr sz="3024"/>
            </a:lvl1pPr>
            <a:lvl2pPr marL="432054" indent="0">
              <a:buNone/>
              <a:defRPr sz="2646"/>
            </a:lvl2pPr>
            <a:lvl3pPr marL="864108" indent="0">
              <a:buNone/>
              <a:defRPr sz="2268"/>
            </a:lvl3pPr>
            <a:lvl4pPr marL="1296162" indent="0">
              <a:buNone/>
              <a:defRPr sz="1890"/>
            </a:lvl4pPr>
            <a:lvl5pPr marL="1728216" indent="0">
              <a:buNone/>
              <a:defRPr sz="1890"/>
            </a:lvl5pPr>
            <a:lvl6pPr marL="2160270" indent="0">
              <a:buNone/>
              <a:defRPr sz="1890"/>
            </a:lvl6pPr>
            <a:lvl7pPr marL="2592324" indent="0">
              <a:buNone/>
              <a:defRPr sz="1890"/>
            </a:lvl7pPr>
            <a:lvl8pPr marL="3024378" indent="0">
              <a:buNone/>
              <a:defRPr sz="1890"/>
            </a:lvl8pPr>
            <a:lvl9pPr marL="3456432" indent="0">
              <a:buNone/>
              <a:defRPr sz="189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159794"/>
            <a:ext cx="2786871" cy="4001285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9EABC-B39F-2149-BAEF-72940AD9407E}" type="datetimeFigureOut">
              <a:rPr lang="en-GB" smtClean="0"/>
              <a:t>17/11/2024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293E0-8BEB-2540-A370-90B50FAF1D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603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053" y="383299"/>
            <a:ext cx="7452658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053" y="1916484"/>
            <a:ext cx="7452658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4052" y="6672698"/>
            <a:ext cx="1944172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9EABC-B39F-2149-BAEF-72940AD9407E}" type="datetimeFigureOut">
              <a:rPr lang="en-GB" smtClean="0"/>
              <a:t>17/11/2024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62253" y="6672698"/>
            <a:ext cx="2916258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02539" y="6672698"/>
            <a:ext cx="1944172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293E0-8BEB-2540-A370-90B50FAF1D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1721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64108" rtl="0" eaLnBrk="1" latinLnBrk="0" hangingPunct="1">
        <a:lnSpc>
          <a:spcPct val="90000"/>
        </a:lnSpc>
        <a:spcBef>
          <a:spcPct val="0"/>
        </a:spcBef>
        <a:buNone/>
        <a:defRPr sz="41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027" indent="-216027" algn="l" defTabSz="864108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1pPr>
      <a:lvl2pPr marL="64808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2pPr>
      <a:lvl3pPr marL="108013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51218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944243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376297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80835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24040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67245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05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10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16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216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27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32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37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43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7" name="Slide Zoom 6">
                <a:extLst>
                  <a:ext uri="{FF2B5EF4-FFF2-40B4-BE49-F238E27FC236}">
                    <a16:creationId xmlns:a16="http://schemas.microsoft.com/office/drawing/2014/main" id="{0A0ED259-70F8-87AD-3A6D-E27DA8B0BCED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92938586"/>
                  </p:ext>
                </p:extLst>
              </p:nvPr>
            </p:nvGraphicFramePr>
            <p:xfrm rot="5400000">
              <a:off x="1825625" y="1521050"/>
              <a:ext cx="4988748" cy="4156525"/>
            </p:xfrm>
            <a:graphic>
              <a:graphicData uri="http://schemas.microsoft.com/office/powerpoint/2016/slidezoom">
                <pslz:sldZm>
                  <pslz:sldZmObj sldId="256" cId="3764229154">
                    <pslz:zmPr id="{D0D1690A-5433-4A43-89AA-D6537249C411}" returnToParent="0" transitionDur="1000" showBg="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5400000">
                          <a:off x="0" y="0"/>
                          <a:ext cx="4988748" cy="4156525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7" name="Slide Zoom 6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0A0ED259-70F8-87AD-3A6D-E27DA8B0BCED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5400000">
                <a:off x="1825625" y="1521050"/>
                <a:ext cx="4988748" cy="4156525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8" name="Slide Zoom 7">
                <a:extLst>
                  <a:ext uri="{FF2B5EF4-FFF2-40B4-BE49-F238E27FC236}">
                    <a16:creationId xmlns:a16="http://schemas.microsoft.com/office/drawing/2014/main" id="{8E2DBEFF-7BF3-C704-FF3F-56CB66DB4785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762253490"/>
                  </p:ext>
                </p:extLst>
              </p:nvPr>
            </p:nvGraphicFramePr>
            <p:xfrm rot="19800000">
              <a:off x="18598" y="479198"/>
              <a:ext cx="4988748" cy="4156525"/>
            </p:xfrm>
            <a:graphic>
              <a:graphicData uri="http://schemas.microsoft.com/office/powerpoint/2016/slidezoom">
                <pslz:sldZm>
                  <pslz:sldZmObj sldId="256" cId="3764229154">
                    <pslz:zmPr id="{D0D1690A-5433-4A43-89AA-D6537249C411}" returnToParent="0" transitionDur="1000" showBg="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19800000">
                          <a:off x="0" y="0"/>
                          <a:ext cx="4988748" cy="4156525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8" name="Slide Zoom 7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8E2DBEFF-7BF3-C704-FF3F-56CB66DB4785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19800000">
                <a:off x="18598" y="479198"/>
                <a:ext cx="4988748" cy="4156525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9" name="Slide Zoom 8">
                <a:extLst>
                  <a:ext uri="{FF2B5EF4-FFF2-40B4-BE49-F238E27FC236}">
                    <a16:creationId xmlns:a16="http://schemas.microsoft.com/office/drawing/2014/main" id="{38966F2B-E2F4-5791-0DCD-2230210F035B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496876576"/>
                  </p:ext>
                </p:extLst>
              </p:nvPr>
            </p:nvGraphicFramePr>
            <p:xfrm rot="19800000">
              <a:off x="3629477" y="2563589"/>
              <a:ext cx="4988748" cy="4156525"/>
            </p:xfrm>
            <a:graphic>
              <a:graphicData uri="http://schemas.microsoft.com/office/powerpoint/2016/slidezoom">
                <pslz:sldZm>
                  <pslz:sldZmObj sldId="256" cId="3764229154">
                    <pslz:zmPr id="{D0D1690A-5433-4A43-89AA-D6537249C411}" returnToParent="0" transitionDur="1000" showBg="0">
                      <p166:blipFill xmlns:p166="http://schemas.microsoft.com/office/powerpoint/2016/6/main">
                        <a:blip r:embed="rId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19800000">
                          <a:off x="0" y="0"/>
                          <a:ext cx="4988748" cy="4156525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9" name="Slide Zoom 8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38966F2B-E2F4-5791-0DCD-2230210F035B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19800000">
                <a:off x="3629477" y="2563589"/>
                <a:ext cx="4988748" cy="4156525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p:sp>
        <p:nvSpPr>
          <p:cNvPr id="3" name="Oval 2">
            <a:extLst>
              <a:ext uri="{FF2B5EF4-FFF2-40B4-BE49-F238E27FC236}">
                <a16:creationId xmlns:a16="http://schemas.microsoft.com/office/drawing/2014/main" id="{56AFB2F1-BAA5-1A3B-2392-F42739D43CA6}"/>
              </a:ext>
            </a:extLst>
          </p:cNvPr>
          <p:cNvSpPr>
            <a:spLocks noChangeAspect="1"/>
          </p:cNvSpPr>
          <p:nvPr/>
        </p:nvSpPr>
        <p:spPr>
          <a:xfrm>
            <a:off x="6480000" y="2160000"/>
            <a:ext cx="360000" cy="360000"/>
          </a:xfrm>
          <a:prstGeom prst="ellipse">
            <a:avLst/>
          </a:prstGeom>
          <a:solidFill>
            <a:srgbClr val="0432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A81AA31B-B379-1D8C-6520-ECDA8CD16250}"/>
              </a:ext>
            </a:extLst>
          </p:cNvPr>
          <p:cNvSpPr>
            <a:spLocks noChangeAspect="1"/>
          </p:cNvSpPr>
          <p:nvPr/>
        </p:nvSpPr>
        <p:spPr>
          <a:xfrm>
            <a:off x="1800000" y="4680000"/>
            <a:ext cx="360000" cy="360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03EBB68-6860-1044-73DA-D949B323083C}"/>
              </a:ext>
            </a:extLst>
          </p:cNvPr>
          <p:cNvSpPr/>
          <p:nvPr/>
        </p:nvSpPr>
        <p:spPr>
          <a:xfrm>
            <a:off x="8991600" y="-348040"/>
            <a:ext cx="261261" cy="46778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2291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Emlyn Corrin</dc:creator>
  <cp:lastModifiedBy>Emlyn Corrin</cp:lastModifiedBy>
  <cp:revision>5</cp:revision>
  <dcterms:created xsi:type="dcterms:W3CDTF">2024-11-12T21:24:44Z</dcterms:created>
  <dcterms:modified xsi:type="dcterms:W3CDTF">2024-11-17T01:09:13Z</dcterms:modified>
</cp:coreProperties>
</file>