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8640763" cy="61087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0000"/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70"/>
    <p:restoredTop sz="96197"/>
  </p:normalViewPr>
  <p:slideViewPr>
    <p:cSldViewPr snapToGrid="0">
      <p:cViewPr>
        <p:scale>
          <a:sx n="96" d="100"/>
          <a:sy n="96" d="100"/>
        </p:scale>
        <p:origin x="792" y="5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8057" y="999734"/>
            <a:ext cx="7344649" cy="2126733"/>
          </a:xfrm>
        </p:spPr>
        <p:txBody>
          <a:bodyPr anchor="b"/>
          <a:lstStyle>
            <a:lvl1pPr algn="ctr">
              <a:defRPr sz="534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0096" y="3208482"/>
            <a:ext cx="6480572" cy="1474855"/>
          </a:xfrm>
        </p:spPr>
        <p:txBody>
          <a:bodyPr/>
          <a:lstStyle>
            <a:lvl1pPr marL="0" indent="0" algn="ctr">
              <a:buNone/>
              <a:defRPr sz="2138"/>
            </a:lvl1pPr>
            <a:lvl2pPr marL="407228" indent="0" algn="ctr">
              <a:buNone/>
              <a:defRPr sz="1781"/>
            </a:lvl2pPr>
            <a:lvl3pPr marL="814456" indent="0" algn="ctr">
              <a:buNone/>
              <a:defRPr sz="1603"/>
            </a:lvl3pPr>
            <a:lvl4pPr marL="1221684" indent="0" algn="ctr">
              <a:buNone/>
              <a:defRPr sz="1425"/>
            </a:lvl4pPr>
            <a:lvl5pPr marL="1628912" indent="0" algn="ctr">
              <a:buNone/>
              <a:defRPr sz="1425"/>
            </a:lvl5pPr>
            <a:lvl6pPr marL="2036140" indent="0" algn="ctr">
              <a:buNone/>
              <a:defRPr sz="1425"/>
            </a:lvl6pPr>
            <a:lvl7pPr marL="2443368" indent="0" algn="ctr">
              <a:buNone/>
              <a:defRPr sz="1425"/>
            </a:lvl7pPr>
            <a:lvl8pPr marL="2850596" indent="0" algn="ctr">
              <a:buNone/>
              <a:defRPr sz="1425"/>
            </a:lvl8pPr>
            <a:lvl9pPr marL="3257824" indent="0" algn="ctr">
              <a:buNone/>
              <a:defRPr sz="1425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34B48-4CE8-9446-9965-899F00208579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17092-BA96-8E48-A600-35F110E0CC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443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34B48-4CE8-9446-9965-899F00208579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17092-BA96-8E48-A600-35F110E0CC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1830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83546" y="325232"/>
            <a:ext cx="1863165" cy="5176841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053" y="325232"/>
            <a:ext cx="5481484" cy="5176841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34B48-4CE8-9446-9965-899F00208579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17092-BA96-8E48-A600-35F110E0CC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9731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34B48-4CE8-9446-9965-899F00208579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17092-BA96-8E48-A600-35F110E0CC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5507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553" y="1522935"/>
            <a:ext cx="7452658" cy="2541049"/>
          </a:xfrm>
        </p:spPr>
        <p:txBody>
          <a:bodyPr anchor="b"/>
          <a:lstStyle>
            <a:lvl1pPr>
              <a:defRPr sz="534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9553" y="4088023"/>
            <a:ext cx="7452658" cy="1336278"/>
          </a:xfrm>
        </p:spPr>
        <p:txBody>
          <a:bodyPr/>
          <a:lstStyle>
            <a:lvl1pPr marL="0" indent="0">
              <a:buNone/>
              <a:defRPr sz="2138">
                <a:solidFill>
                  <a:schemeClr val="tx1"/>
                </a:solidFill>
              </a:defRPr>
            </a:lvl1pPr>
            <a:lvl2pPr marL="407228" indent="0">
              <a:buNone/>
              <a:defRPr sz="1781">
                <a:solidFill>
                  <a:schemeClr val="tx1">
                    <a:tint val="75000"/>
                  </a:schemeClr>
                </a:solidFill>
              </a:defRPr>
            </a:lvl2pPr>
            <a:lvl3pPr marL="814456" indent="0">
              <a:buNone/>
              <a:defRPr sz="1603">
                <a:solidFill>
                  <a:schemeClr val="tx1">
                    <a:tint val="75000"/>
                  </a:schemeClr>
                </a:solidFill>
              </a:defRPr>
            </a:lvl3pPr>
            <a:lvl4pPr marL="1221684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4pPr>
            <a:lvl5pPr marL="1628912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5pPr>
            <a:lvl6pPr marL="2036140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6pPr>
            <a:lvl7pPr marL="2443368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7pPr>
            <a:lvl8pPr marL="2850596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8pPr>
            <a:lvl9pPr marL="3257824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34B48-4CE8-9446-9965-899F00208579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17092-BA96-8E48-A600-35F110E0CC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4827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053" y="1626159"/>
            <a:ext cx="3672324" cy="387591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74386" y="1626159"/>
            <a:ext cx="3672324" cy="387591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34B48-4CE8-9446-9965-899F00208579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17092-BA96-8E48-A600-35F110E0CC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7863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325233"/>
            <a:ext cx="7452658" cy="118073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5179" y="1497480"/>
            <a:ext cx="3655447" cy="733892"/>
          </a:xfrm>
        </p:spPr>
        <p:txBody>
          <a:bodyPr anchor="b"/>
          <a:lstStyle>
            <a:lvl1pPr marL="0" indent="0">
              <a:buNone/>
              <a:defRPr sz="2138" b="1"/>
            </a:lvl1pPr>
            <a:lvl2pPr marL="407228" indent="0">
              <a:buNone/>
              <a:defRPr sz="1781" b="1"/>
            </a:lvl2pPr>
            <a:lvl3pPr marL="814456" indent="0">
              <a:buNone/>
              <a:defRPr sz="1603" b="1"/>
            </a:lvl3pPr>
            <a:lvl4pPr marL="1221684" indent="0">
              <a:buNone/>
              <a:defRPr sz="1425" b="1"/>
            </a:lvl4pPr>
            <a:lvl5pPr marL="1628912" indent="0">
              <a:buNone/>
              <a:defRPr sz="1425" b="1"/>
            </a:lvl5pPr>
            <a:lvl6pPr marL="2036140" indent="0">
              <a:buNone/>
              <a:defRPr sz="1425" b="1"/>
            </a:lvl6pPr>
            <a:lvl7pPr marL="2443368" indent="0">
              <a:buNone/>
              <a:defRPr sz="1425" b="1"/>
            </a:lvl7pPr>
            <a:lvl8pPr marL="2850596" indent="0">
              <a:buNone/>
              <a:defRPr sz="1425" b="1"/>
            </a:lvl8pPr>
            <a:lvl9pPr marL="3257824" indent="0">
              <a:buNone/>
              <a:defRPr sz="1425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179" y="2231372"/>
            <a:ext cx="3655447" cy="328201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387" y="1497480"/>
            <a:ext cx="3673450" cy="733892"/>
          </a:xfrm>
        </p:spPr>
        <p:txBody>
          <a:bodyPr anchor="b"/>
          <a:lstStyle>
            <a:lvl1pPr marL="0" indent="0">
              <a:buNone/>
              <a:defRPr sz="2138" b="1"/>
            </a:lvl1pPr>
            <a:lvl2pPr marL="407228" indent="0">
              <a:buNone/>
              <a:defRPr sz="1781" b="1"/>
            </a:lvl2pPr>
            <a:lvl3pPr marL="814456" indent="0">
              <a:buNone/>
              <a:defRPr sz="1603" b="1"/>
            </a:lvl3pPr>
            <a:lvl4pPr marL="1221684" indent="0">
              <a:buNone/>
              <a:defRPr sz="1425" b="1"/>
            </a:lvl4pPr>
            <a:lvl5pPr marL="1628912" indent="0">
              <a:buNone/>
              <a:defRPr sz="1425" b="1"/>
            </a:lvl5pPr>
            <a:lvl6pPr marL="2036140" indent="0">
              <a:buNone/>
              <a:defRPr sz="1425" b="1"/>
            </a:lvl6pPr>
            <a:lvl7pPr marL="2443368" indent="0">
              <a:buNone/>
              <a:defRPr sz="1425" b="1"/>
            </a:lvl7pPr>
            <a:lvl8pPr marL="2850596" indent="0">
              <a:buNone/>
              <a:defRPr sz="1425" b="1"/>
            </a:lvl8pPr>
            <a:lvl9pPr marL="3257824" indent="0">
              <a:buNone/>
              <a:defRPr sz="1425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74387" y="2231372"/>
            <a:ext cx="3673450" cy="328201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34B48-4CE8-9446-9965-899F00208579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17092-BA96-8E48-A600-35F110E0CC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4153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34B48-4CE8-9446-9965-899F00208579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17092-BA96-8E48-A600-35F110E0CC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9744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34B48-4CE8-9446-9965-899F00208579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17092-BA96-8E48-A600-35F110E0CC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2026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407247"/>
            <a:ext cx="2786871" cy="1425363"/>
          </a:xfrm>
        </p:spPr>
        <p:txBody>
          <a:bodyPr anchor="b"/>
          <a:lstStyle>
            <a:lvl1pPr>
              <a:defRPr sz="285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3450" y="879541"/>
            <a:ext cx="4374386" cy="4341136"/>
          </a:xfrm>
        </p:spPr>
        <p:txBody>
          <a:bodyPr/>
          <a:lstStyle>
            <a:lvl1pPr>
              <a:defRPr sz="2850"/>
            </a:lvl1pPr>
            <a:lvl2pPr>
              <a:defRPr sz="2494"/>
            </a:lvl2pPr>
            <a:lvl3pPr>
              <a:defRPr sz="2138"/>
            </a:lvl3pPr>
            <a:lvl4pPr>
              <a:defRPr sz="1781"/>
            </a:lvl4pPr>
            <a:lvl5pPr>
              <a:defRPr sz="1781"/>
            </a:lvl5pPr>
            <a:lvl6pPr>
              <a:defRPr sz="1781"/>
            </a:lvl6pPr>
            <a:lvl7pPr>
              <a:defRPr sz="1781"/>
            </a:lvl7pPr>
            <a:lvl8pPr>
              <a:defRPr sz="1781"/>
            </a:lvl8pPr>
            <a:lvl9pPr>
              <a:defRPr sz="1781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1832610"/>
            <a:ext cx="2786871" cy="3395137"/>
          </a:xfrm>
        </p:spPr>
        <p:txBody>
          <a:bodyPr/>
          <a:lstStyle>
            <a:lvl1pPr marL="0" indent="0">
              <a:buNone/>
              <a:defRPr sz="1425"/>
            </a:lvl1pPr>
            <a:lvl2pPr marL="407228" indent="0">
              <a:buNone/>
              <a:defRPr sz="1247"/>
            </a:lvl2pPr>
            <a:lvl3pPr marL="814456" indent="0">
              <a:buNone/>
              <a:defRPr sz="1069"/>
            </a:lvl3pPr>
            <a:lvl4pPr marL="1221684" indent="0">
              <a:buNone/>
              <a:defRPr sz="891"/>
            </a:lvl4pPr>
            <a:lvl5pPr marL="1628912" indent="0">
              <a:buNone/>
              <a:defRPr sz="891"/>
            </a:lvl5pPr>
            <a:lvl6pPr marL="2036140" indent="0">
              <a:buNone/>
              <a:defRPr sz="891"/>
            </a:lvl6pPr>
            <a:lvl7pPr marL="2443368" indent="0">
              <a:buNone/>
              <a:defRPr sz="891"/>
            </a:lvl7pPr>
            <a:lvl8pPr marL="2850596" indent="0">
              <a:buNone/>
              <a:defRPr sz="891"/>
            </a:lvl8pPr>
            <a:lvl9pPr marL="3257824" indent="0">
              <a:buNone/>
              <a:defRPr sz="89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34B48-4CE8-9446-9965-899F00208579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17092-BA96-8E48-A600-35F110E0CC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0614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407247"/>
            <a:ext cx="2786871" cy="1425363"/>
          </a:xfrm>
        </p:spPr>
        <p:txBody>
          <a:bodyPr anchor="b"/>
          <a:lstStyle>
            <a:lvl1pPr>
              <a:defRPr sz="285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73450" y="879541"/>
            <a:ext cx="4374386" cy="4341136"/>
          </a:xfrm>
        </p:spPr>
        <p:txBody>
          <a:bodyPr anchor="t"/>
          <a:lstStyle>
            <a:lvl1pPr marL="0" indent="0">
              <a:buNone/>
              <a:defRPr sz="2850"/>
            </a:lvl1pPr>
            <a:lvl2pPr marL="407228" indent="0">
              <a:buNone/>
              <a:defRPr sz="2494"/>
            </a:lvl2pPr>
            <a:lvl3pPr marL="814456" indent="0">
              <a:buNone/>
              <a:defRPr sz="2138"/>
            </a:lvl3pPr>
            <a:lvl4pPr marL="1221684" indent="0">
              <a:buNone/>
              <a:defRPr sz="1781"/>
            </a:lvl4pPr>
            <a:lvl5pPr marL="1628912" indent="0">
              <a:buNone/>
              <a:defRPr sz="1781"/>
            </a:lvl5pPr>
            <a:lvl6pPr marL="2036140" indent="0">
              <a:buNone/>
              <a:defRPr sz="1781"/>
            </a:lvl6pPr>
            <a:lvl7pPr marL="2443368" indent="0">
              <a:buNone/>
              <a:defRPr sz="1781"/>
            </a:lvl7pPr>
            <a:lvl8pPr marL="2850596" indent="0">
              <a:buNone/>
              <a:defRPr sz="1781"/>
            </a:lvl8pPr>
            <a:lvl9pPr marL="3257824" indent="0">
              <a:buNone/>
              <a:defRPr sz="1781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1832610"/>
            <a:ext cx="2786871" cy="3395137"/>
          </a:xfrm>
        </p:spPr>
        <p:txBody>
          <a:bodyPr/>
          <a:lstStyle>
            <a:lvl1pPr marL="0" indent="0">
              <a:buNone/>
              <a:defRPr sz="1425"/>
            </a:lvl1pPr>
            <a:lvl2pPr marL="407228" indent="0">
              <a:buNone/>
              <a:defRPr sz="1247"/>
            </a:lvl2pPr>
            <a:lvl3pPr marL="814456" indent="0">
              <a:buNone/>
              <a:defRPr sz="1069"/>
            </a:lvl3pPr>
            <a:lvl4pPr marL="1221684" indent="0">
              <a:buNone/>
              <a:defRPr sz="891"/>
            </a:lvl4pPr>
            <a:lvl5pPr marL="1628912" indent="0">
              <a:buNone/>
              <a:defRPr sz="891"/>
            </a:lvl5pPr>
            <a:lvl6pPr marL="2036140" indent="0">
              <a:buNone/>
              <a:defRPr sz="891"/>
            </a:lvl6pPr>
            <a:lvl7pPr marL="2443368" indent="0">
              <a:buNone/>
              <a:defRPr sz="891"/>
            </a:lvl7pPr>
            <a:lvl8pPr marL="2850596" indent="0">
              <a:buNone/>
              <a:defRPr sz="891"/>
            </a:lvl8pPr>
            <a:lvl9pPr marL="3257824" indent="0">
              <a:buNone/>
              <a:defRPr sz="89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34B48-4CE8-9446-9965-899F00208579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17092-BA96-8E48-A600-35F110E0CC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7474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4053" y="325233"/>
            <a:ext cx="7452658" cy="11807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053" y="1626159"/>
            <a:ext cx="7452658" cy="38759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4052" y="5661861"/>
            <a:ext cx="1944172" cy="3252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234B48-4CE8-9446-9965-899F00208579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62253" y="5661861"/>
            <a:ext cx="2916258" cy="3252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02539" y="5661861"/>
            <a:ext cx="1944172" cy="3252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917092-BA96-8E48-A600-35F110E0CC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516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14456" rtl="0" eaLnBrk="1" latinLnBrk="0" hangingPunct="1">
        <a:lnSpc>
          <a:spcPct val="90000"/>
        </a:lnSpc>
        <a:spcBef>
          <a:spcPct val="0"/>
        </a:spcBef>
        <a:buNone/>
        <a:defRPr sz="391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3614" indent="-203614" algn="l" defTabSz="814456" rtl="0" eaLnBrk="1" latinLnBrk="0" hangingPunct="1">
        <a:lnSpc>
          <a:spcPct val="90000"/>
        </a:lnSpc>
        <a:spcBef>
          <a:spcPts val="891"/>
        </a:spcBef>
        <a:buFont typeface="Arial" panose="020B0604020202020204" pitchFamily="34" charset="0"/>
        <a:buChar char="•"/>
        <a:defRPr sz="2494" kern="1200">
          <a:solidFill>
            <a:schemeClr val="tx1"/>
          </a:solidFill>
          <a:latin typeface="+mn-lt"/>
          <a:ea typeface="+mn-ea"/>
          <a:cs typeface="+mn-cs"/>
        </a:defRPr>
      </a:lvl1pPr>
      <a:lvl2pPr marL="610842" indent="-203614" algn="l" defTabSz="814456" rtl="0" eaLnBrk="1" latinLnBrk="0" hangingPunct="1">
        <a:lnSpc>
          <a:spcPct val="90000"/>
        </a:lnSpc>
        <a:spcBef>
          <a:spcPts val="445"/>
        </a:spcBef>
        <a:buFont typeface="Arial" panose="020B0604020202020204" pitchFamily="34" charset="0"/>
        <a:buChar char="•"/>
        <a:defRPr sz="2138" kern="1200">
          <a:solidFill>
            <a:schemeClr val="tx1"/>
          </a:solidFill>
          <a:latin typeface="+mn-lt"/>
          <a:ea typeface="+mn-ea"/>
          <a:cs typeface="+mn-cs"/>
        </a:defRPr>
      </a:lvl2pPr>
      <a:lvl3pPr marL="1018070" indent="-203614" algn="l" defTabSz="814456" rtl="0" eaLnBrk="1" latinLnBrk="0" hangingPunct="1">
        <a:lnSpc>
          <a:spcPct val="90000"/>
        </a:lnSpc>
        <a:spcBef>
          <a:spcPts val="445"/>
        </a:spcBef>
        <a:buFont typeface="Arial" panose="020B0604020202020204" pitchFamily="34" charset="0"/>
        <a:buChar char="•"/>
        <a:defRPr sz="1781" kern="1200">
          <a:solidFill>
            <a:schemeClr val="tx1"/>
          </a:solidFill>
          <a:latin typeface="+mn-lt"/>
          <a:ea typeface="+mn-ea"/>
          <a:cs typeface="+mn-cs"/>
        </a:defRPr>
      </a:lvl3pPr>
      <a:lvl4pPr marL="1425298" indent="-203614" algn="l" defTabSz="814456" rtl="0" eaLnBrk="1" latinLnBrk="0" hangingPunct="1">
        <a:lnSpc>
          <a:spcPct val="90000"/>
        </a:lnSpc>
        <a:spcBef>
          <a:spcPts val="445"/>
        </a:spcBef>
        <a:buFont typeface="Arial" panose="020B0604020202020204" pitchFamily="34" charset="0"/>
        <a:buChar char="•"/>
        <a:defRPr sz="1603" kern="1200">
          <a:solidFill>
            <a:schemeClr val="tx1"/>
          </a:solidFill>
          <a:latin typeface="+mn-lt"/>
          <a:ea typeface="+mn-ea"/>
          <a:cs typeface="+mn-cs"/>
        </a:defRPr>
      </a:lvl4pPr>
      <a:lvl5pPr marL="1832526" indent="-203614" algn="l" defTabSz="814456" rtl="0" eaLnBrk="1" latinLnBrk="0" hangingPunct="1">
        <a:lnSpc>
          <a:spcPct val="90000"/>
        </a:lnSpc>
        <a:spcBef>
          <a:spcPts val="445"/>
        </a:spcBef>
        <a:buFont typeface="Arial" panose="020B0604020202020204" pitchFamily="34" charset="0"/>
        <a:buChar char="•"/>
        <a:defRPr sz="1603" kern="1200">
          <a:solidFill>
            <a:schemeClr val="tx1"/>
          </a:solidFill>
          <a:latin typeface="+mn-lt"/>
          <a:ea typeface="+mn-ea"/>
          <a:cs typeface="+mn-cs"/>
        </a:defRPr>
      </a:lvl5pPr>
      <a:lvl6pPr marL="2239754" indent="-203614" algn="l" defTabSz="814456" rtl="0" eaLnBrk="1" latinLnBrk="0" hangingPunct="1">
        <a:lnSpc>
          <a:spcPct val="90000"/>
        </a:lnSpc>
        <a:spcBef>
          <a:spcPts val="445"/>
        </a:spcBef>
        <a:buFont typeface="Arial" panose="020B0604020202020204" pitchFamily="34" charset="0"/>
        <a:buChar char="•"/>
        <a:defRPr sz="1603" kern="1200">
          <a:solidFill>
            <a:schemeClr val="tx1"/>
          </a:solidFill>
          <a:latin typeface="+mn-lt"/>
          <a:ea typeface="+mn-ea"/>
          <a:cs typeface="+mn-cs"/>
        </a:defRPr>
      </a:lvl6pPr>
      <a:lvl7pPr marL="2646982" indent="-203614" algn="l" defTabSz="814456" rtl="0" eaLnBrk="1" latinLnBrk="0" hangingPunct="1">
        <a:lnSpc>
          <a:spcPct val="90000"/>
        </a:lnSpc>
        <a:spcBef>
          <a:spcPts val="445"/>
        </a:spcBef>
        <a:buFont typeface="Arial" panose="020B0604020202020204" pitchFamily="34" charset="0"/>
        <a:buChar char="•"/>
        <a:defRPr sz="1603" kern="1200">
          <a:solidFill>
            <a:schemeClr val="tx1"/>
          </a:solidFill>
          <a:latin typeface="+mn-lt"/>
          <a:ea typeface="+mn-ea"/>
          <a:cs typeface="+mn-cs"/>
        </a:defRPr>
      </a:lvl7pPr>
      <a:lvl8pPr marL="3054210" indent="-203614" algn="l" defTabSz="814456" rtl="0" eaLnBrk="1" latinLnBrk="0" hangingPunct="1">
        <a:lnSpc>
          <a:spcPct val="90000"/>
        </a:lnSpc>
        <a:spcBef>
          <a:spcPts val="445"/>
        </a:spcBef>
        <a:buFont typeface="Arial" panose="020B0604020202020204" pitchFamily="34" charset="0"/>
        <a:buChar char="•"/>
        <a:defRPr sz="1603" kern="1200">
          <a:solidFill>
            <a:schemeClr val="tx1"/>
          </a:solidFill>
          <a:latin typeface="+mn-lt"/>
          <a:ea typeface="+mn-ea"/>
          <a:cs typeface="+mn-cs"/>
        </a:defRPr>
      </a:lvl8pPr>
      <a:lvl9pPr marL="3461438" indent="-203614" algn="l" defTabSz="814456" rtl="0" eaLnBrk="1" latinLnBrk="0" hangingPunct="1">
        <a:lnSpc>
          <a:spcPct val="90000"/>
        </a:lnSpc>
        <a:spcBef>
          <a:spcPts val="445"/>
        </a:spcBef>
        <a:buFont typeface="Arial" panose="020B0604020202020204" pitchFamily="34" charset="0"/>
        <a:buChar char="•"/>
        <a:defRPr sz="160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4456" rtl="0" eaLnBrk="1" latinLnBrk="0" hangingPunct="1">
        <a:defRPr sz="1603" kern="1200">
          <a:solidFill>
            <a:schemeClr val="tx1"/>
          </a:solidFill>
          <a:latin typeface="+mn-lt"/>
          <a:ea typeface="+mn-ea"/>
          <a:cs typeface="+mn-cs"/>
        </a:defRPr>
      </a:lvl1pPr>
      <a:lvl2pPr marL="407228" algn="l" defTabSz="814456" rtl="0" eaLnBrk="1" latinLnBrk="0" hangingPunct="1">
        <a:defRPr sz="1603" kern="1200">
          <a:solidFill>
            <a:schemeClr val="tx1"/>
          </a:solidFill>
          <a:latin typeface="+mn-lt"/>
          <a:ea typeface="+mn-ea"/>
          <a:cs typeface="+mn-cs"/>
        </a:defRPr>
      </a:lvl2pPr>
      <a:lvl3pPr marL="814456" algn="l" defTabSz="814456" rtl="0" eaLnBrk="1" latinLnBrk="0" hangingPunct="1">
        <a:defRPr sz="1603" kern="1200">
          <a:solidFill>
            <a:schemeClr val="tx1"/>
          </a:solidFill>
          <a:latin typeface="+mn-lt"/>
          <a:ea typeface="+mn-ea"/>
          <a:cs typeface="+mn-cs"/>
        </a:defRPr>
      </a:lvl3pPr>
      <a:lvl4pPr marL="1221684" algn="l" defTabSz="814456" rtl="0" eaLnBrk="1" latinLnBrk="0" hangingPunct="1">
        <a:defRPr sz="1603" kern="1200">
          <a:solidFill>
            <a:schemeClr val="tx1"/>
          </a:solidFill>
          <a:latin typeface="+mn-lt"/>
          <a:ea typeface="+mn-ea"/>
          <a:cs typeface="+mn-cs"/>
        </a:defRPr>
      </a:lvl4pPr>
      <a:lvl5pPr marL="1628912" algn="l" defTabSz="814456" rtl="0" eaLnBrk="1" latinLnBrk="0" hangingPunct="1">
        <a:defRPr sz="1603" kern="1200">
          <a:solidFill>
            <a:schemeClr val="tx1"/>
          </a:solidFill>
          <a:latin typeface="+mn-lt"/>
          <a:ea typeface="+mn-ea"/>
          <a:cs typeface="+mn-cs"/>
        </a:defRPr>
      </a:lvl5pPr>
      <a:lvl6pPr marL="2036140" algn="l" defTabSz="814456" rtl="0" eaLnBrk="1" latinLnBrk="0" hangingPunct="1">
        <a:defRPr sz="1603" kern="1200">
          <a:solidFill>
            <a:schemeClr val="tx1"/>
          </a:solidFill>
          <a:latin typeface="+mn-lt"/>
          <a:ea typeface="+mn-ea"/>
          <a:cs typeface="+mn-cs"/>
        </a:defRPr>
      </a:lvl6pPr>
      <a:lvl7pPr marL="2443368" algn="l" defTabSz="814456" rtl="0" eaLnBrk="1" latinLnBrk="0" hangingPunct="1">
        <a:defRPr sz="1603" kern="1200">
          <a:solidFill>
            <a:schemeClr val="tx1"/>
          </a:solidFill>
          <a:latin typeface="+mn-lt"/>
          <a:ea typeface="+mn-ea"/>
          <a:cs typeface="+mn-cs"/>
        </a:defRPr>
      </a:lvl7pPr>
      <a:lvl8pPr marL="2850596" algn="l" defTabSz="814456" rtl="0" eaLnBrk="1" latinLnBrk="0" hangingPunct="1">
        <a:defRPr sz="1603" kern="1200">
          <a:solidFill>
            <a:schemeClr val="tx1"/>
          </a:solidFill>
          <a:latin typeface="+mn-lt"/>
          <a:ea typeface="+mn-ea"/>
          <a:cs typeface="+mn-cs"/>
        </a:defRPr>
      </a:lvl8pPr>
      <a:lvl9pPr marL="3257824" algn="l" defTabSz="814456" rtl="0" eaLnBrk="1" latinLnBrk="0" hangingPunct="1">
        <a:defRPr sz="160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7" name="Slide Zoom 6">
                <a:extLst>
                  <a:ext uri="{FF2B5EF4-FFF2-40B4-BE49-F238E27FC236}">
                    <a16:creationId xmlns:a16="http://schemas.microsoft.com/office/drawing/2014/main" id="{9B851CA0-0E01-5804-8BE3-4BDE33BEF2F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301195839"/>
                  </p:ext>
                </p:extLst>
              </p:nvPr>
            </p:nvGraphicFramePr>
            <p:xfrm rot="5400000">
              <a:off x="3424378" y="895111"/>
              <a:ext cx="6109200" cy="4318978"/>
            </p:xfrm>
            <a:graphic>
              <a:graphicData uri="http://schemas.microsoft.com/office/powerpoint/2016/slidezoom">
                <pslz:sldZm>
                  <pslz:sldZmObj sldId="256" cId="627687835">
                    <pslz:zmPr id="{A672A933-2224-CF47-841D-3E07F232C999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5400000">
                          <a:off x="0" y="0"/>
                          <a:ext cx="6109200" cy="4318978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7" name="Slide Zoom 6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9B851CA0-0E01-5804-8BE3-4BDE33BEF2F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 rot="5400000">
                <a:off x="3424378" y="895111"/>
                <a:ext cx="6109200" cy="4318978"/>
              </a:xfrm>
              <a:prstGeom prst="rect">
                <a:avLst/>
              </a:prstGeom>
            </p:spPr>
          </p:pic>
        </mc:Fallback>
      </mc:AlternateContent>
      <p:sp>
        <p:nvSpPr>
          <p:cNvPr id="9" name="Rectangle 8">
            <a:extLst>
              <a:ext uri="{FF2B5EF4-FFF2-40B4-BE49-F238E27FC236}">
                <a16:creationId xmlns:a16="http://schemas.microsoft.com/office/drawing/2014/main" id="{50597070-7B0F-012C-4A0E-58808343D6CD}"/>
              </a:ext>
            </a:extLst>
          </p:cNvPr>
          <p:cNvSpPr/>
          <p:nvPr/>
        </p:nvSpPr>
        <p:spPr>
          <a:xfrm>
            <a:off x="4319489" y="-1801"/>
            <a:ext cx="4318978" cy="6109201"/>
          </a:xfrm>
          <a:prstGeom prst="rect">
            <a:avLst/>
          </a:prstGeom>
          <a:solidFill>
            <a:srgbClr val="FF000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8" name="Slide Zoom 7">
                <a:extLst>
                  <a:ext uri="{FF2B5EF4-FFF2-40B4-BE49-F238E27FC236}">
                    <a16:creationId xmlns:a16="http://schemas.microsoft.com/office/drawing/2014/main" id="{12F6DB0D-98EF-6AF9-9E4A-08CB6483957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359199791"/>
                  </p:ext>
                </p:extLst>
              </p:nvPr>
            </p:nvGraphicFramePr>
            <p:xfrm rot="16200000">
              <a:off x="-894600" y="893311"/>
              <a:ext cx="6109200" cy="4318978"/>
            </p:xfrm>
            <a:graphic>
              <a:graphicData uri="http://schemas.microsoft.com/office/powerpoint/2016/slidezoom">
                <pslz:sldZm>
                  <pslz:sldZmObj sldId="256" cId="627687835">
                    <pslz:zmPr id="{A672A933-2224-CF47-841D-3E07F232C999}" returnToParent="0" transitionDur="1000" showBg="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16200000">
                          <a:off x="0" y="0"/>
                          <a:ext cx="6109200" cy="4318978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8" name="Slide Zoom 7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12F6DB0D-98EF-6AF9-9E4A-08CB6483957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 rot="16200000">
                <a:off x="-894600" y="893311"/>
                <a:ext cx="6109200" cy="4318978"/>
              </a:xfrm>
              <a:prstGeom prst="rect">
                <a:avLst/>
              </a:prstGeom>
            </p:spPr>
          </p:pic>
        </mc:Fallback>
      </mc:AlternateContent>
      <p:sp>
        <p:nvSpPr>
          <p:cNvPr id="10" name="Rectangle 9">
            <a:extLst>
              <a:ext uri="{FF2B5EF4-FFF2-40B4-BE49-F238E27FC236}">
                <a16:creationId xmlns:a16="http://schemas.microsoft.com/office/drawing/2014/main" id="{61A74561-E582-E48D-14C7-F8FF91DAD35B}"/>
              </a:ext>
            </a:extLst>
          </p:cNvPr>
          <p:cNvSpPr/>
          <p:nvPr/>
        </p:nvSpPr>
        <p:spPr>
          <a:xfrm>
            <a:off x="0" y="0"/>
            <a:ext cx="4318978" cy="6109201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8A3E99A-346F-870B-20C2-9ABEB0C57F28}"/>
              </a:ext>
            </a:extLst>
          </p:cNvPr>
          <p:cNvCxnSpPr/>
          <p:nvPr/>
        </p:nvCxnSpPr>
        <p:spPr>
          <a:xfrm>
            <a:off x="2160000" y="3052800"/>
            <a:ext cx="4320000" cy="0"/>
          </a:xfrm>
          <a:prstGeom prst="line">
            <a:avLst/>
          </a:prstGeom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7687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3</cp:revision>
  <dcterms:created xsi:type="dcterms:W3CDTF">2024-10-16T20:49:31Z</dcterms:created>
  <dcterms:modified xsi:type="dcterms:W3CDTF">2024-10-25T20:57:29Z</dcterms:modified>
</cp:coreProperties>
</file>