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83" r:id="rId2"/>
  </p:sldIdLst>
  <p:sldSz cx="8640763" cy="57594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C800"/>
    <a:srgbClr val="AB79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024"/>
  </p:normalViewPr>
  <p:slideViewPr>
    <p:cSldViewPr snapToGrid="0">
      <p:cViewPr varScale="1">
        <p:scale>
          <a:sx n="124" d="100"/>
          <a:sy n="124" d="100"/>
        </p:scale>
        <p:origin x="14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582B15-68B2-2D41-A6B5-425B8C04B338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143000"/>
            <a:ext cx="4629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D25C1-A4D5-5542-9B5F-A46D47C00E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134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1143000"/>
            <a:ext cx="462915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Pythagoras tree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5676C3-AF84-0440-9FDE-505F611B623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552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942577"/>
            <a:ext cx="7344649" cy="2005142"/>
          </a:xfrm>
        </p:spPr>
        <p:txBody>
          <a:bodyPr anchor="b"/>
          <a:lstStyle>
            <a:lvl1pPr algn="ctr">
              <a:defRPr sz="503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025045"/>
            <a:ext cx="6480572" cy="1390533"/>
          </a:xfrm>
        </p:spPr>
        <p:txBody>
          <a:bodyPr/>
          <a:lstStyle>
            <a:lvl1pPr marL="0" indent="0" algn="ctr">
              <a:buNone/>
              <a:defRPr sz="2016"/>
            </a:lvl1pPr>
            <a:lvl2pPr marL="383957" indent="0" algn="ctr">
              <a:buNone/>
              <a:defRPr sz="1680"/>
            </a:lvl2pPr>
            <a:lvl3pPr marL="767913" indent="0" algn="ctr">
              <a:buNone/>
              <a:defRPr sz="1512"/>
            </a:lvl3pPr>
            <a:lvl4pPr marL="1151870" indent="0" algn="ctr">
              <a:buNone/>
              <a:defRPr sz="1344"/>
            </a:lvl4pPr>
            <a:lvl5pPr marL="1535826" indent="0" algn="ctr">
              <a:buNone/>
              <a:defRPr sz="1344"/>
            </a:lvl5pPr>
            <a:lvl6pPr marL="1919783" indent="0" algn="ctr">
              <a:buNone/>
              <a:defRPr sz="1344"/>
            </a:lvl6pPr>
            <a:lvl7pPr marL="2303739" indent="0" algn="ctr">
              <a:buNone/>
              <a:defRPr sz="1344"/>
            </a:lvl7pPr>
            <a:lvl8pPr marL="2687696" indent="0" algn="ctr">
              <a:buNone/>
              <a:defRPr sz="1344"/>
            </a:lvl8pPr>
            <a:lvl9pPr marL="3071652" indent="0" algn="ctr">
              <a:buNone/>
              <a:defRPr sz="134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D466-D226-3943-8FAD-4040495CECA9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DABC-24C5-6645-86C4-D3B0909A60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603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D466-D226-3943-8FAD-4040495CECA9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DABC-24C5-6645-86C4-D3B0909A60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18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06637"/>
            <a:ext cx="1863165" cy="48808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06637"/>
            <a:ext cx="5481484" cy="48808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D466-D226-3943-8FAD-4040495CECA9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DABC-24C5-6645-86C4-D3B0909A60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340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D466-D226-3943-8FAD-4040495CECA9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DABC-24C5-6645-86C4-D3B0909A60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640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435864"/>
            <a:ext cx="7452658" cy="2395771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3854300"/>
            <a:ext cx="7452658" cy="1259879"/>
          </a:xfrm>
        </p:spPr>
        <p:txBody>
          <a:bodyPr/>
          <a:lstStyle>
            <a:lvl1pPr marL="0" indent="0">
              <a:buNone/>
              <a:defRPr sz="2016">
                <a:solidFill>
                  <a:schemeClr val="tx1"/>
                </a:solidFill>
              </a:defRPr>
            </a:lvl1pPr>
            <a:lvl2pPr marL="383957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2pPr>
            <a:lvl3pPr marL="767913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3pPr>
            <a:lvl4pPr marL="1151870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4pPr>
            <a:lvl5pPr marL="1535826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5pPr>
            <a:lvl6pPr marL="1919783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6pPr>
            <a:lvl7pPr marL="2303739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7pPr>
            <a:lvl8pPr marL="2687696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8pPr>
            <a:lvl9pPr marL="3071652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D466-D226-3943-8FAD-4040495CECA9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DABC-24C5-6645-86C4-D3B0909A60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043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533187"/>
            <a:ext cx="3672324" cy="365431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533187"/>
            <a:ext cx="3672324" cy="365431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D466-D226-3943-8FAD-4040495CECA9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DABC-24C5-6645-86C4-D3B0909A60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039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06639"/>
            <a:ext cx="7452658" cy="111322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411865"/>
            <a:ext cx="3655447" cy="691934"/>
          </a:xfrm>
        </p:spPr>
        <p:txBody>
          <a:bodyPr anchor="b"/>
          <a:lstStyle>
            <a:lvl1pPr marL="0" indent="0">
              <a:buNone/>
              <a:defRPr sz="2016" b="1"/>
            </a:lvl1pPr>
            <a:lvl2pPr marL="383957" indent="0">
              <a:buNone/>
              <a:defRPr sz="1680" b="1"/>
            </a:lvl2pPr>
            <a:lvl3pPr marL="767913" indent="0">
              <a:buNone/>
              <a:defRPr sz="1512" b="1"/>
            </a:lvl3pPr>
            <a:lvl4pPr marL="1151870" indent="0">
              <a:buNone/>
              <a:defRPr sz="1344" b="1"/>
            </a:lvl4pPr>
            <a:lvl5pPr marL="1535826" indent="0">
              <a:buNone/>
              <a:defRPr sz="1344" b="1"/>
            </a:lvl5pPr>
            <a:lvl6pPr marL="1919783" indent="0">
              <a:buNone/>
              <a:defRPr sz="1344" b="1"/>
            </a:lvl6pPr>
            <a:lvl7pPr marL="2303739" indent="0">
              <a:buNone/>
              <a:defRPr sz="1344" b="1"/>
            </a:lvl7pPr>
            <a:lvl8pPr marL="2687696" indent="0">
              <a:buNone/>
              <a:defRPr sz="1344" b="1"/>
            </a:lvl8pPr>
            <a:lvl9pPr marL="3071652" indent="0">
              <a:buNone/>
              <a:defRPr sz="134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103799"/>
            <a:ext cx="3655447" cy="30943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411865"/>
            <a:ext cx="3673450" cy="691934"/>
          </a:xfrm>
        </p:spPr>
        <p:txBody>
          <a:bodyPr anchor="b"/>
          <a:lstStyle>
            <a:lvl1pPr marL="0" indent="0">
              <a:buNone/>
              <a:defRPr sz="2016" b="1"/>
            </a:lvl1pPr>
            <a:lvl2pPr marL="383957" indent="0">
              <a:buNone/>
              <a:defRPr sz="1680" b="1"/>
            </a:lvl2pPr>
            <a:lvl3pPr marL="767913" indent="0">
              <a:buNone/>
              <a:defRPr sz="1512" b="1"/>
            </a:lvl3pPr>
            <a:lvl4pPr marL="1151870" indent="0">
              <a:buNone/>
              <a:defRPr sz="1344" b="1"/>
            </a:lvl4pPr>
            <a:lvl5pPr marL="1535826" indent="0">
              <a:buNone/>
              <a:defRPr sz="1344" b="1"/>
            </a:lvl5pPr>
            <a:lvl6pPr marL="1919783" indent="0">
              <a:buNone/>
              <a:defRPr sz="1344" b="1"/>
            </a:lvl6pPr>
            <a:lvl7pPr marL="2303739" indent="0">
              <a:buNone/>
              <a:defRPr sz="1344" b="1"/>
            </a:lvl7pPr>
            <a:lvl8pPr marL="2687696" indent="0">
              <a:buNone/>
              <a:defRPr sz="1344" b="1"/>
            </a:lvl8pPr>
            <a:lvl9pPr marL="3071652" indent="0">
              <a:buNone/>
              <a:defRPr sz="134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103799"/>
            <a:ext cx="3673450" cy="30943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D466-D226-3943-8FAD-4040495CECA9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DABC-24C5-6645-86C4-D3B0909A60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458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D466-D226-3943-8FAD-4040495CECA9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DABC-24C5-6645-86C4-D3B0909A60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045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D466-D226-3943-8FAD-4040495CECA9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DABC-24C5-6645-86C4-D3B0909A60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047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963"/>
            <a:ext cx="2786871" cy="1343872"/>
          </a:xfrm>
        </p:spPr>
        <p:txBody>
          <a:bodyPr anchor="b"/>
          <a:lstStyle>
            <a:lvl1pPr>
              <a:defRPr sz="268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829256"/>
            <a:ext cx="4374386" cy="4092942"/>
          </a:xfrm>
        </p:spPr>
        <p:txBody>
          <a:bodyPr/>
          <a:lstStyle>
            <a:lvl1pPr>
              <a:defRPr sz="2687"/>
            </a:lvl1pPr>
            <a:lvl2pPr>
              <a:defRPr sz="2351"/>
            </a:lvl2pPr>
            <a:lvl3pPr>
              <a:defRPr sz="2016"/>
            </a:lvl3pPr>
            <a:lvl4pPr>
              <a:defRPr sz="1680"/>
            </a:lvl4pPr>
            <a:lvl5pPr>
              <a:defRPr sz="1680"/>
            </a:lvl5pPr>
            <a:lvl6pPr>
              <a:defRPr sz="1680"/>
            </a:lvl6pPr>
            <a:lvl7pPr>
              <a:defRPr sz="1680"/>
            </a:lvl7pPr>
            <a:lvl8pPr>
              <a:defRPr sz="1680"/>
            </a:lvl8pPr>
            <a:lvl9pPr>
              <a:defRPr sz="168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1727835"/>
            <a:ext cx="2786871" cy="3201028"/>
          </a:xfrm>
        </p:spPr>
        <p:txBody>
          <a:bodyPr/>
          <a:lstStyle>
            <a:lvl1pPr marL="0" indent="0">
              <a:buNone/>
              <a:defRPr sz="1344"/>
            </a:lvl1pPr>
            <a:lvl2pPr marL="383957" indent="0">
              <a:buNone/>
              <a:defRPr sz="1176"/>
            </a:lvl2pPr>
            <a:lvl3pPr marL="767913" indent="0">
              <a:buNone/>
              <a:defRPr sz="1008"/>
            </a:lvl3pPr>
            <a:lvl4pPr marL="1151870" indent="0">
              <a:buNone/>
              <a:defRPr sz="840"/>
            </a:lvl4pPr>
            <a:lvl5pPr marL="1535826" indent="0">
              <a:buNone/>
              <a:defRPr sz="840"/>
            </a:lvl5pPr>
            <a:lvl6pPr marL="1919783" indent="0">
              <a:buNone/>
              <a:defRPr sz="840"/>
            </a:lvl6pPr>
            <a:lvl7pPr marL="2303739" indent="0">
              <a:buNone/>
              <a:defRPr sz="840"/>
            </a:lvl7pPr>
            <a:lvl8pPr marL="2687696" indent="0">
              <a:buNone/>
              <a:defRPr sz="840"/>
            </a:lvl8pPr>
            <a:lvl9pPr marL="3071652" indent="0">
              <a:buNone/>
              <a:defRPr sz="84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D466-D226-3943-8FAD-4040495CECA9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DABC-24C5-6645-86C4-D3B0909A60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085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963"/>
            <a:ext cx="2786871" cy="1343872"/>
          </a:xfrm>
        </p:spPr>
        <p:txBody>
          <a:bodyPr anchor="b"/>
          <a:lstStyle>
            <a:lvl1pPr>
              <a:defRPr sz="268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829256"/>
            <a:ext cx="4374386" cy="4092942"/>
          </a:xfrm>
        </p:spPr>
        <p:txBody>
          <a:bodyPr anchor="t"/>
          <a:lstStyle>
            <a:lvl1pPr marL="0" indent="0">
              <a:buNone/>
              <a:defRPr sz="2687"/>
            </a:lvl1pPr>
            <a:lvl2pPr marL="383957" indent="0">
              <a:buNone/>
              <a:defRPr sz="2351"/>
            </a:lvl2pPr>
            <a:lvl3pPr marL="767913" indent="0">
              <a:buNone/>
              <a:defRPr sz="2016"/>
            </a:lvl3pPr>
            <a:lvl4pPr marL="1151870" indent="0">
              <a:buNone/>
              <a:defRPr sz="1680"/>
            </a:lvl4pPr>
            <a:lvl5pPr marL="1535826" indent="0">
              <a:buNone/>
              <a:defRPr sz="1680"/>
            </a:lvl5pPr>
            <a:lvl6pPr marL="1919783" indent="0">
              <a:buNone/>
              <a:defRPr sz="1680"/>
            </a:lvl6pPr>
            <a:lvl7pPr marL="2303739" indent="0">
              <a:buNone/>
              <a:defRPr sz="1680"/>
            </a:lvl7pPr>
            <a:lvl8pPr marL="2687696" indent="0">
              <a:buNone/>
              <a:defRPr sz="1680"/>
            </a:lvl8pPr>
            <a:lvl9pPr marL="3071652" indent="0">
              <a:buNone/>
              <a:defRPr sz="168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1727835"/>
            <a:ext cx="2786871" cy="3201028"/>
          </a:xfrm>
        </p:spPr>
        <p:txBody>
          <a:bodyPr/>
          <a:lstStyle>
            <a:lvl1pPr marL="0" indent="0">
              <a:buNone/>
              <a:defRPr sz="1344"/>
            </a:lvl1pPr>
            <a:lvl2pPr marL="383957" indent="0">
              <a:buNone/>
              <a:defRPr sz="1176"/>
            </a:lvl2pPr>
            <a:lvl3pPr marL="767913" indent="0">
              <a:buNone/>
              <a:defRPr sz="1008"/>
            </a:lvl3pPr>
            <a:lvl4pPr marL="1151870" indent="0">
              <a:buNone/>
              <a:defRPr sz="840"/>
            </a:lvl4pPr>
            <a:lvl5pPr marL="1535826" indent="0">
              <a:buNone/>
              <a:defRPr sz="840"/>
            </a:lvl5pPr>
            <a:lvl6pPr marL="1919783" indent="0">
              <a:buNone/>
              <a:defRPr sz="840"/>
            </a:lvl6pPr>
            <a:lvl7pPr marL="2303739" indent="0">
              <a:buNone/>
              <a:defRPr sz="840"/>
            </a:lvl7pPr>
            <a:lvl8pPr marL="2687696" indent="0">
              <a:buNone/>
              <a:defRPr sz="840"/>
            </a:lvl8pPr>
            <a:lvl9pPr marL="3071652" indent="0">
              <a:buNone/>
              <a:defRPr sz="84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D466-D226-3943-8FAD-4040495CECA9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DABC-24C5-6645-86C4-D3B0909A60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549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06639"/>
            <a:ext cx="7452658" cy="1113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533187"/>
            <a:ext cx="7452658" cy="36543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5338158"/>
            <a:ext cx="1944172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CD466-D226-3943-8FAD-4040495CECA9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5338158"/>
            <a:ext cx="2916258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5338158"/>
            <a:ext cx="1944172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9DABC-24C5-6645-86C4-D3B0909A60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007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67913" rtl="0" eaLnBrk="1" latinLnBrk="0" hangingPunct="1">
        <a:lnSpc>
          <a:spcPct val="90000"/>
        </a:lnSpc>
        <a:spcBef>
          <a:spcPct val="0"/>
        </a:spcBef>
        <a:buNone/>
        <a:defRPr sz="36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978" indent="-191978" algn="l" defTabSz="767913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51" kern="1200">
          <a:solidFill>
            <a:schemeClr val="tx1"/>
          </a:solidFill>
          <a:latin typeface="+mn-lt"/>
          <a:ea typeface="+mn-ea"/>
          <a:cs typeface="+mn-cs"/>
        </a:defRPr>
      </a:lvl1pPr>
      <a:lvl2pPr marL="575935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2016" kern="1200">
          <a:solidFill>
            <a:schemeClr val="tx1"/>
          </a:solidFill>
          <a:latin typeface="+mn-lt"/>
          <a:ea typeface="+mn-ea"/>
          <a:cs typeface="+mn-cs"/>
        </a:defRPr>
      </a:lvl2pPr>
      <a:lvl3pPr marL="959891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343848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4pPr>
      <a:lvl5pPr marL="1727805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5pPr>
      <a:lvl6pPr marL="2111761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6pPr>
      <a:lvl7pPr marL="2495718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7pPr>
      <a:lvl8pPr marL="2879674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8pPr>
      <a:lvl9pPr marL="3263631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1pPr>
      <a:lvl2pPr marL="383957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67913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3pPr>
      <a:lvl4pPr marL="1151870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4pPr>
      <a:lvl5pPr marL="1535826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5pPr>
      <a:lvl6pPr marL="1919783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6pPr>
      <a:lvl7pPr marL="2303739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7pPr>
      <a:lvl8pPr marL="2687696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8pPr>
      <a:lvl9pPr marL="3071652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66DAD95-1912-5773-8869-84CF88E9A07F}"/>
              </a:ext>
            </a:extLst>
          </p:cNvPr>
          <p:cNvSpPr>
            <a:spLocks noChangeAspect="1"/>
          </p:cNvSpPr>
          <p:nvPr/>
        </p:nvSpPr>
        <p:spPr>
          <a:xfrm>
            <a:off x="3600381" y="4319450"/>
            <a:ext cx="1440000" cy="1440000"/>
          </a:xfrm>
          <a:prstGeom prst="rect">
            <a:avLst/>
          </a:prstGeom>
          <a:solidFill>
            <a:srgbClr val="000000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28597BD8-AB60-B584-6DE8-164AE192EB7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40226782"/>
                  </p:ext>
                </p:extLst>
              </p:nvPr>
            </p:nvGraphicFramePr>
            <p:xfrm rot="18900000">
              <a:off x="-531781" y="488944"/>
              <a:ext cx="6109200" cy="4072052"/>
            </p:xfrm>
            <a:graphic>
              <a:graphicData uri="http://schemas.microsoft.com/office/powerpoint/2016/slidezoom">
                <pslz:sldZm>
                  <pslz:sldZmObj sldId="283" cId="1691773324">
                    <pslz:zmPr id="{992C0E8B-82F9-784E-AC96-E8D7C9838943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8900000">
                          <a:off x="0" y="0"/>
                          <a:ext cx="6109200" cy="4072052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28597BD8-AB60-B584-6DE8-164AE192EB7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18900000">
                <a:off x="-531781" y="488944"/>
                <a:ext cx="6109200" cy="40720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570E6B2E-38EB-FEE3-7B19-627ACBEEA70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14651089"/>
                  </p:ext>
                </p:extLst>
              </p:nvPr>
            </p:nvGraphicFramePr>
            <p:xfrm rot="2700000">
              <a:off x="3058211" y="485738"/>
              <a:ext cx="6109200" cy="4072052"/>
            </p:xfrm>
            <a:graphic>
              <a:graphicData uri="http://schemas.microsoft.com/office/powerpoint/2016/slidezoom">
                <pslz:sldZm>
                  <pslz:sldZmObj sldId="283" cId="1691773324">
                    <pslz:zmPr id="{992C0E8B-82F9-784E-AC96-E8D7C9838943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700000">
                          <a:off x="0" y="0"/>
                          <a:ext cx="6109200" cy="4072052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570E6B2E-38EB-FEE3-7B19-627ACBEEA70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rot="2700000">
                <a:off x="3058211" y="485738"/>
                <a:ext cx="6109200" cy="407205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91773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486</TotalTime>
  <Words>3</Words>
  <Application>Microsoft Macintosh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Pythagoras Tree</dc:title>
  <dc:creator>Emlyn Corrin</dc:creator>
  <cp:lastModifiedBy>Emlyn Corrin</cp:lastModifiedBy>
  <cp:revision>4</cp:revision>
  <dcterms:created xsi:type="dcterms:W3CDTF">2024-07-06T14:05:43Z</dcterms:created>
  <dcterms:modified xsi:type="dcterms:W3CDTF">2024-10-29T22:07:58Z</dcterms:modified>
</cp:coreProperties>
</file>