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8640763" cy="7199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178"/>
    <p:restoredTop sz="96197"/>
  </p:normalViewPr>
  <p:slideViewPr>
    <p:cSldViewPr snapToGrid="0">
      <p:cViewPr>
        <p:scale>
          <a:sx n="100" d="100"/>
          <a:sy n="100" d="100"/>
        </p:scale>
        <p:origin x="408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57" y="1178222"/>
            <a:ext cx="7344649" cy="2506427"/>
          </a:xfrm>
        </p:spPr>
        <p:txBody>
          <a:bodyPr anchor="b"/>
          <a:lstStyle>
            <a:lvl1pPr algn="ctr"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096" y="3781306"/>
            <a:ext cx="6480572" cy="1738167"/>
          </a:xfrm>
        </p:spPr>
        <p:txBody>
          <a:bodyPr/>
          <a:lstStyle>
            <a:lvl1pPr marL="0" indent="0" algn="ctr">
              <a:buNone/>
              <a:defRPr sz="2268"/>
            </a:lvl1pPr>
            <a:lvl2pPr marL="432054" indent="0" algn="ctr">
              <a:buNone/>
              <a:defRPr sz="1890"/>
            </a:lvl2pPr>
            <a:lvl3pPr marL="864108" indent="0" algn="ctr">
              <a:buNone/>
              <a:defRPr sz="1701"/>
            </a:lvl3pPr>
            <a:lvl4pPr marL="1296162" indent="0" algn="ctr">
              <a:buNone/>
              <a:defRPr sz="1512"/>
            </a:lvl4pPr>
            <a:lvl5pPr marL="1728216" indent="0" algn="ctr">
              <a:buNone/>
              <a:defRPr sz="1512"/>
            </a:lvl5pPr>
            <a:lvl6pPr marL="2160270" indent="0" algn="ctr">
              <a:buNone/>
              <a:defRPr sz="1512"/>
            </a:lvl6pPr>
            <a:lvl7pPr marL="2592324" indent="0" algn="ctr">
              <a:buNone/>
              <a:defRPr sz="1512"/>
            </a:lvl7pPr>
            <a:lvl8pPr marL="3024378" indent="0" algn="ctr">
              <a:buNone/>
              <a:defRPr sz="1512"/>
            </a:lvl8pPr>
            <a:lvl9pPr marL="3456432" indent="0" algn="ctr">
              <a:buNone/>
              <a:defRPr sz="1512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054AD-AD93-9849-B1A1-2B1FFF09FDF5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6AFF-1106-0743-ADAC-15714983C2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28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054AD-AD93-9849-B1A1-2B1FFF09FDF5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6AFF-1106-0743-ADAC-15714983C2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3726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83546" y="383297"/>
            <a:ext cx="1863165" cy="610108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053" y="383297"/>
            <a:ext cx="5481484" cy="610108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054AD-AD93-9849-B1A1-2B1FFF09FDF5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6AFF-1106-0743-ADAC-15714983C2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205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054AD-AD93-9849-B1A1-2B1FFF09FDF5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6AFF-1106-0743-ADAC-15714983C2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619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553" y="1794831"/>
            <a:ext cx="7452658" cy="2994714"/>
          </a:xfrm>
        </p:spPr>
        <p:txBody>
          <a:bodyPr anchor="b"/>
          <a:lstStyle>
            <a:lvl1pPr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9553" y="4817876"/>
            <a:ext cx="7452658" cy="1574849"/>
          </a:xfrm>
        </p:spPr>
        <p:txBody>
          <a:bodyPr/>
          <a:lstStyle>
            <a:lvl1pPr marL="0" indent="0">
              <a:buNone/>
              <a:defRPr sz="2268">
                <a:solidFill>
                  <a:schemeClr val="tx1"/>
                </a:solidFill>
              </a:defRPr>
            </a:lvl1pPr>
            <a:lvl2pPr marL="432054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86410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3pPr>
            <a:lvl4pPr marL="129616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4pPr>
            <a:lvl5pPr marL="1728216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5pPr>
            <a:lvl6pPr marL="2160270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6pPr>
            <a:lvl7pPr marL="2592324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7pPr>
            <a:lvl8pPr marL="302437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8pPr>
            <a:lvl9pPr marL="345643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054AD-AD93-9849-B1A1-2B1FFF09FDF5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6AFF-1106-0743-ADAC-15714983C2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0843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053" y="1916484"/>
            <a:ext cx="3672324" cy="45678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4386" y="1916484"/>
            <a:ext cx="3672324" cy="45678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054AD-AD93-9849-B1A1-2B1FFF09FDF5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6AFF-1106-0743-ADAC-15714983C2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2585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383299"/>
            <a:ext cx="7452658" cy="1391534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5179" y="1764832"/>
            <a:ext cx="3655447" cy="864917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179" y="2629749"/>
            <a:ext cx="3655447" cy="386796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387" y="1764832"/>
            <a:ext cx="3673450" cy="864917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74387" y="2629749"/>
            <a:ext cx="3673450" cy="386796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054AD-AD93-9849-B1A1-2B1FFF09FDF5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6AFF-1106-0743-ADAC-15714983C2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7839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054AD-AD93-9849-B1A1-2B1FFF09FDF5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6AFF-1106-0743-ADAC-15714983C2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758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054AD-AD93-9849-B1A1-2B1FFF09FDF5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6AFF-1106-0743-ADAC-15714983C2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38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479954"/>
            <a:ext cx="2786871" cy="1679840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3450" y="1036570"/>
            <a:ext cx="4374386" cy="5116178"/>
          </a:xfrm>
        </p:spPr>
        <p:txBody>
          <a:bodyPr/>
          <a:lstStyle>
            <a:lvl1pPr>
              <a:defRPr sz="3024"/>
            </a:lvl1pPr>
            <a:lvl2pPr>
              <a:defRPr sz="2646"/>
            </a:lvl2pPr>
            <a:lvl3pPr>
              <a:defRPr sz="2268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159794"/>
            <a:ext cx="2786871" cy="400128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054AD-AD93-9849-B1A1-2B1FFF09FDF5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6AFF-1106-0743-ADAC-15714983C2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5852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479954"/>
            <a:ext cx="2786871" cy="1679840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73450" y="1036570"/>
            <a:ext cx="4374386" cy="5116178"/>
          </a:xfrm>
        </p:spPr>
        <p:txBody>
          <a:bodyPr anchor="t"/>
          <a:lstStyle>
            <a:lvl1pPr marL="0" indent="0">
              <a:buNone/>
              <a:defRPr sz="3024"/>
            </a:lvl1pPr>
            <a:lvl2pPr marL="432054" indent="0">
              <a:buNone/>
              <a:defRPr sz="2646"/>
            </a:lvl2pPr>
            <a:lvl3pPr marL="864108" indent="0">
              <a:buNone/>
              <a:defRPr sz="2268"/>
            </a:lvl3pPr>
            <a:lvl4pPr marL="1296162" indent="0">
              <a:buNone/>
              <a:defRPr sz="1890"/>
            </a:lvl4pPr>
            <a:lvl5pPr marL="1728216" indent="0">
              <a:buNone/>
              <a:defRPr sz="1890"/>
            </a:lvl5pPr>
            <a:lvl6pPr marL="2160270" indent="0">
              <a:buNone/>
              <a:defRPr sz="1890"/>
            </a:lvl6pPr>
            <a:lvl7pPr marL="2592324" indent="0">
              <a:buNone/>
              <a:defRPr sz="1890"/>
            </a:lvl7pPr>
            <a:lvl8pPr marL="3024378" indent="0">
              <a:buNone/>
              <a:defRPr sz="1890"/>
            </a:lvl8pPr>
            <a:lvl9pPr marL="3456432" indent="0">
              <a:buNone/>
              <a:defRPr sz="189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159794"/>
            <a:ext cx="2786871" cy="400128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054AD-AD93-9849-B1A1-2B1FFF09FDF5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6AFF-1106-0743-ADAC-15714983C2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2042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053" y="383299"/>
            <a:ext cx="7452658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53" y="1916484"/>
            <a:ext cx="7452658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052" y="6672698"/>
            <a:ext cx="1944172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054AD-AD93-9849-B1A1-2B1FFF09FDF5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2253" y="6672698"/>
            <a:ext cx="2916258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02539" y="6672698"/>
            <a:ext cx="1944172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56AFF-1106-0743-ADAC-15714983C2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725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64108" rtl="0" eaLnBrk="1" latinLnBrk="0" hangingPunct="1">
        <a:lnSpc>
          <a:spcPct val="90000"/>
        </a:lnSpc>
        <a:spcBef>
          <a:spcPct val="0"/>
        </a:spcBef>
        <a:buNone/>
        <a:defRPr sz="41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27" indent="-216027" algn="l" defTabSz="864108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1pPr>
      <a:lvl2pPr marL="64808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08013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51218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944243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376297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35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40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45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5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10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16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216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27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32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37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43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" Target="slide1.xml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6" name="Slide Zoom 5">
                <a:extLst>
                  <a:ext uri="{FF2B5EF4-FFF2-40B4-BE49-F238E27FC236}">
                    <a16:creationId xmlns:a16="http://schemas.microsoft.com/office/drawing/2014/main" id="{00FA06CC-AB53-FFB9-5FF6-40F45998D5B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83964387"/>
                  </p:ext>
                </p:extLst>
              </p:nvPr>
            </p:nvGraphicFramePr>
            <p:xfrm rot="19440000">
              <a:off x="320619" y="2691233"/>
              <a:ext cx="3300479" cy="2749893"/>
            </p:xfrm>
            <a:graphic>
              <a:graphicData uri="http://schemas.microsoft.com/office/powerpoint/2016/slidezoom">
                <pslz:sldZm>
                  <pslz:sldZmObj sldId="256" cId="2943678298">
                    <pslz:zmPr id="{AC25D089-549F-5D43-B666-62D61591980A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19440000">
                          <a:off x="0" y="0"/>
                          <a:ext cx="3300479" cy="2749893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6" name="Slide Zoom 5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00FA06CC-AB53-FFB9-5FF6-40F45998D5B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rot="19440000">
                <a:off x="320619" y="2691233"/>
                <a:ext cx="3300479" cy="2749893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5" name="Slide Zoom 14">
                <a:extLst>
                  <a:ext uri="{FF2B5EF4-FFF2-40B4-BE49-F238E27FC236}">
                    <a16:creationId xmlns:a16="http://schemas.microsoft.com/office/drawing/2014/main" id="{7C74187A-A2D6-FE2B-4EF5-9C8D8E5C19D4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552797407"/>
                  </p:ext>
                </p:extLst>
              </p:nvPr>
            </p:nvGraphicFramePr>
            <p:xfrm rot="15120000">
              <a:off x="869759" y="1521966"/>
              <a:ext cx="3300479" cy="2749893"/>
            </p:xfrm>
            <a:graphic>
              <a:graphicData uri="http://schemas.microsoft.com/office/powerpoint/2016/slidezoom">
                <pslz:sldZm>
                  <pslz:sldZmObj sldId="256" cId="2943678298">
                    <pslz:zmPr id="{AC25D089-549F-5D43-B666-62D61591980A}" returnToParent="0" transitionDur="1000" showBg="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15120000">
                          <a:off x="0" y="0"/>
                          <a:ext cx="3300479" cy="2749893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5" name="Slide Zoom 14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7C74187A-A2D6-FE2B-4EF5-9C8D8E5C19D4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15120000">
                <a:off x="869759" y="1521966"/>
                <a:ext cx="3300479" cy="2749893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6" name="Slide Zoom 15">
                <a:extLst>
                  <a:ext uri="{FF2B5EF4-FFF2-40B4-BE49-F238E27FC236}">
                    <a16:creationId xmlns:a16="http://schemas.microsoft.com/office/drawing/2014/main" id="{2D8E31DE-7BE9-4443-76F0-863408FB668A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252387489"/>
                  </p:ext>
                </p:extLst>
              </p:nvPr>
            </p:nvGraphicFramePr>
            <p:xfrm rot="2160000">
              <a:off x="2307109" y="173349"/>
              <a:ext cx="3300479" cy="2749893"/>
            </p:xfrm>
            <a:graphic>
              <a:graphicData uri="http://schemas.microsoft.com/office/powerpoint/2016/slidezoom">
                <pslz:sldZm>
                  <pslz:sldZmObj sldId="256" cId="2943678298">
                    <pslz:zmPr id="{AC25D089-549F-5D43-B666-62D61591980A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2160000">
                          <a:off x="0" y="0"/>
                          <a:ext cx="3300479" cy="2749893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6" name="Slide Zoom 15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2D8E31DE-7BE9-4443-76F0-863408FB668A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 rot="2160000">
                <a:off x="2307109" y="173349"/>
                <a:ext cx="3300479" cy="2749893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7" name="Slide Zoom 16">
                <a:extLst>
                  <a:ext uri="{FF2B5EF4-FFF2-40B4-BE49-F238E27FC236}">
                    <a16:creationId xmlns:a16="http://schemas.microsoft.com/office/drawing/2014/main" id="{FE9D1A9A-44AA-6812-9B97-76E0C7FAE31F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199512695"/>
                  </p:ext>
                </p:extLst>
              </p:nvPr>
            </p:nvGraphicFramePr>
            <p:xfrm rot="6480000">
              <a:off x="3302670" y="2719407"/>
              <a:ext cx="3300479" cy="2749893"/>
            </p:xfrm>
            <a:graphic>
              <a:graphicData uri="http://schemas.microsoft.com/office/powerpoint/2016/slidezoom">
                <pslz:sldZm>
                  <pslz:sldZmObj sldId="256" cId="2943678298">
                    <pslz:zmPr id="{AC25D089-549F-5D43-B666-62D61591980A}" returnToParent="0" transitionDur="1000" showBg="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6480000">
                          <a:off x="0" y="0"/>
                          <a:ext cx="3300479" cy="2749893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7" name="Slide Zoom 16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FE9D1A9A-44AA-6812-9B97-76E0C7FAE31F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 rot="6480000">
                <a:off x="3302670" y="2719407"/>
                <a:ext cx="3300479" cy="2749893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8" name="Slide Zoom 17">
                <a:extLst>
                  <a:ext uri="{FF2B5EF4-FFF2-40B4-BE49-F238E27FC236}">
                    <a16:creationId xmlns:a16="http://schemas.microsoft.com/office/drawing/2014/main" id="{7DBFA0F2-4269-639D-46A8-A78DB389D764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806318411"/>
                  </p:ext>
                </p:extLst>
              </p:nvPr>
            </p:nvGraphicFramePr>
            <p:xfrm rot="2160000">
              <a:off x="3535180" y="3991291"/>
              <a:ext cx="3300479" cy="2749893"/>
            </p:xfrm>
            <a:graphic>
              <a:graphicData uri="http://schemas.microsoft.com/office/powerpoint/2016/slidezoom">
                <pslz:sldZm>
                  <pslz:sldZmObj sldId="256" cId="2943678298">
                    <pslz:zmPr id="{AC25D089-549F-5D43-B666-62D61591980A}" returnToParent="0" transitionDur="1000" showBg="0">
                      <p166:blipFill xmlns:p166="http://schemas.microsoft.com/office/powerpoint/2016/6/main">
                        <a:blip r:embed="rId7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2160000">
                          <a:off x="0" y="0"/>
                          <a:ext cx="3300479" cy="2749893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8" name="Slide Zoom 17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7DBFA0F2-4269-639D-46A8-A78DB389D764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 rot="2160000">
                <a:off x="3535180" y="3991291"/>
                <a:ext cx="3300479" cy="2749893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9" name="Slide Zoom 18">
                <a:extLst>
                  <a:ext uri="{FF2B5EF4-FFF2-40B4-BE49-F238E27FC236}">
                    <a16:creationId xmlns:a16="http://schemas.microsoft.com/office/drawing/2014/main" id="{DC173FAF-0DFD-383A-5B18-3ACA17645FD2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934684268"/>
                  </p:ext>
                </p:extLst>
              </p:nvPr>
            </p:nvGraphicFramePr>
            <p:xfrm rot="19440000">
              <a:off x="4780365" y="4158947"/>
              <a:ext cx="3300479" cy="2749893"/>
            </p:xfrm>
            <a:graphic>
              <a:graphicData uri="http://schemas.microsoft.com/office/powerpoint/2016/slidezoom">
                <pslz:sldZm>
                  <pslz:sldZmObj sldId="256" cId="2943678298">
                    <pslz:zmPr id="{AC25D089-549F-5D43-B666-62D61591980A}" returnToParent="0" transitionDur="1000" showBg="0">
                      <p166:blipFill xmlns:p166="http://schemas.microsoft.com/office/powerpoint/2016/6/main">
                        <a:blip r:embed="rId8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19440000">
                          <a:off x="0" y="0"/>
                          <a:ext cx="3300479" cy="2749893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9" name="Slide Zoom 18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DC173FAF-0DFD-383A-5B18-3ACA17645FD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 rot="19440000">
                <a:off x="4780365" y="4158947"/>
                <a:ext cx="3300479" cy="2749893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43678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5</cp:revision>
  <dcterms:created xsi:type="dcterms:W3CDTF">2024-11-12T18:16:22Z</dcterms:created>
  <dcterms:modified xsi:type="dcterms:W3CDTF">2024-11-12T18:53:53Z</dcterms:modified>
</cp:coreProperties>
</file>