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78"/>
    <p:restoredTop sz="96197"/>
  </p:normalViewPr>
  <p:slideViewPr>
    <p:cSldViewPr snapToGrid="0">
      <p:cViewPr>
        <p:scale>
          <a:sx n="100" d="100"/>
          <a:sy n="100" d="100"/>
        </p:scale>
        <p:origin x="40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2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72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0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61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84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58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83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75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5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4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54AD-AD93-9849-B1A1-2B1FFF09FDF5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00FA06CC-AB53-FFB9-5FF6-40F45998D5B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83964387"/>
                  </p:ext>
                </p:extLst>
              </p:nvPr>
            </p:nvGraphicFramePr>
            <p:xfrm rot="19440000">
              <a:off x="320619" y="2691233"/>
              <a:ext cx="3300479" cy="2749893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9440000">
                          <a:off x="0" y="0"/>
                          <a:ext cx="3300479" cy="274989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0FA06CC-AB53-FFB9-5FF6-40F45998D5B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440000">
                <a:off x="320619" y="2691233"/>
                <a:ext cx="3300479" cy="2749893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" name="Slide Zoom 14">
                <a:extLst>
                  <a:ext uri="{FF2B5EF4-FFF2-40B4-BE49-F238E27FC236}">
                    <a16:creationId xmlns:a16="http://schemas.microsoft.com/office/drawing/2014/main" id="{7C74187A-A2D6-FE2B-4EF5-9C8D8E5C19D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52797407"/>
                  </p:ext>
                </p:extLst>
              </p:nvPr>
            </p:nvGraphicFramePr>
            <p:xfrm rot="15120000">
              <a:off x="869759" y="1521966"/>
              <a:ext cx="3300479" cy="2749893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5120000">
                          <a:off x="0" y="0"/>
                          <a:ext cx="3300479" cy="274989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" name="Slide Zoom 1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C74187A-A2D6-FE2B-4EF5-9C8D8E5C19D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5120000">
                <a:off x="869759" y="1521966"/>
                <a:ext cx="3300479" cy="2749893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2D8E31DE-7BE9-4443-76F0-863408FB668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52387489"/>
                  </p:ext>
                </p:extLst>
              </p:nvPr>
            </p:nvGraphicFramePr>
            <p:xfrm rot="2160000">
              <a:off x="2307109" y="173349"/>
              <a:ext cx="3300479" cy="2749893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60000">
                          <a:off x="0" y="0"/>
                          <a:ext cx="3300479" cy="274989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" name="Slide Zoom 1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D8E31DE-7BE9-4443-76F0-863408FB668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2160000">
                <a:off x="2307109" y="173349"/>
                <a:ext cx="3300479" cy="2749893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7" name="Slide Zoom 16">
                <a:extLst>
                  <a:ext uri="{FF2B5EF4-FFF2-40B4-BE49-F238E27FC236}">
                    <a16:creationId xmlns:a16="http://schemas.microsoft.com/office/drawing/2014/main" id="{FE9D1A9A-44AA-6812-9B97-76E0C7FAE31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99512695"/>
                  </p:ext>
                </p:extLst>
              </p:nvPr>
            </p:nvGraphicFramePr>
            <p:xfrm rot="6480000">
              <a:off x="3302670" y="2719407"/>
              <a:ext cx="3300479" cy="2749893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6480000">
                          <a:off x="0" y="0"/>
                          <a:ext cx="3300479" cy="274989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7" name="Slide Zoom 1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E9D1A9A-44AA-6812-9B97-76E0C7FAE31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6480000">
                <a:off x="3302670" y="2719407"/>
                <a:ext cx="3300479" cy="2749893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8" name="Slide Zoom 17">
                <a:extLst>
                  <a:ext uri="{FF2B5EF4-FFF2-40B4-BE49-F238E27FC236}">
                    <a16:creationId xmlns:a16="http://schemas.microsoft.com/office/drawing/2014/main" id="{7DBFA0F2-4269-639D-46A8-A78DB389D76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6318411"/>
                  </p:ext>
                </p:extLst>
              </p:nvPr>
            </p:nvGraphicFramePr>
            <p:xfrm rot="2160000">
              <a:off x="3535180" y="3991291"/>
              <a:ext cx="3300479" cy="2749893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60000">
                          <a:off x="0" y="0"/>
                          <a:ext cx="3300479" cy="274989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8" name="Slide Zoom 1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DBFA0F2-4269-639D-46A8-A78DB389D76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2160000">
                <a:off x="3535180" y="3991291"/>
                <a:ext cx="3300479" cy="2749893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9" name="Slide Zoom 18">
                <a:extLst>
                  <a:ext uri="{FF2B5EF4-FFF2-40B4-BE49-F238E27FC236}">
                    <a16:creationId xmlns:a16="http://schemas.microsoft.com/office/drawing/2014/main" id="{DC173FAF-0DFD-383A-5B18-3ACA17645FD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4684268"/>
                  </p:ext>
                </p:extLst>
              </p:nvPr>
            </p:nvGraphicFramePr>
            <p:xfrm rot="19440000">
              <a:off x="4780365" y="4158947"/>
              <a:ext cx="3300479" cy="2749893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9440000">
                          <a:off x="0" y="0"/>
                          <a:ext cx="3300479" cy="274989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9" name="Slide Zoom 1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C173FAF-0DFD-383A-5B18-3ACA17645FD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19440000">
                <a:off x="4780365" y="4158947"/>
                <a:ext cx="3300479" cy="2749893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367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2024-11-12T18:16:22Z</dcterms:created>
  <dcterms:modified xsi:type="dcterms:W3CDTF">2024-11-12T18:53:53Z</dcterms:modified>
</cp:coreProperties>
</file>