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369"/>
    <p:restoredTop sz="96197"/>
  </p:normalViewPr>
  <p:slideViewPr>
    <p:cSldViewPr snapToGrid="0">
      <p:cViewPr>
        <p:scale>
          <a:sx n="384" d="100"/>
          <a:sy n="384" d="100"/>
        </p:scale>
        <p:origin x="-2544" y="-70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28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72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20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61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84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58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83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75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3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5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04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2.xml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0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176AAA51-DBE9-6C9A-EA95-904BDDBC2B7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02386556"/>
                  </p:ext>
                </p:extLst>
              </p:nvPr>
            </p:nvGraphicFramePr>
            <p:xfrm>
              <a:off x="2160381" y="3666704"/>
              <a:ext cx="4320000" cy="3599338"/>
            </p:xfrm>
            <a:graphic>
              <a:graphicData uri="http://schemas.microsoft.com/office/powerpoint/2016/slidezoom">
                <pslz:sldZm>
                  <pslz:sldZmObj sldId="256" cId="2943678298">
                    <pslz:zmPr id="{8DF73925-87FD-8146-AEB8-F437FA84DDBD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76AAA51-DBE9-6C9A-EA95-904BDDBC2B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0381" y="3666704"/>
                <a:ext cx="4320000" cy="3599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D4E6D32A-561A-3EFC-470A-027D70DFA42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73667656"/>
                  </p:ext>
                </p:extLst>
              </p:nvPr>
            </p:nvGraphicFramePr>
            <p:xfrm rot="4320000">
              <a:off x="600272" y="2499553"/>
              <a:ext cx="4320000" cy="3599338"/>
            </p:xfrm>
            <a:graphic>
              <a:graphicData uri="http://schemas.microsoft.com/office/powerpoint/2016/slidezoom">
                <pslz:sldZm>
                  <pslz:sldZmObj sldId="256" cId="2943678298">
                    <pslz:zmPr id="{8DF73925-87FD-8146-AEB8-F437FA84DDBD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4320000"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4E6D32A-561A-3EFC-470A-027D70DFA42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4320000">
                <a:off x="600272" y="2499553"/>
                <a:ext cx="4320000" cy="3599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CCB247FD-A5BB-D46E-C928-B7BBFA5AE7A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33034922"/>
                  </p:ext>
                </p:extLst>
              </p:nvPr>
            </p:nvGraphicFramePr>
            <p:xfrm rot="8640000">
              <a:off x="1251563" y="679562"/>
              <a:ext cx="4320000" cy="3599338"/>
            </p:xfrm>
            <a:graphic>
              <a:graphicData uri="http://schemas.microsoft.com/office/powerpoint/2016/slidezoom">
                <pslz:sldZm>
                  <pslz:sldZmObj sldId="256" cId="2943678298">
                    <pslz:zmPr id="{8DF73925-87FD-8146-AEB8-F437FA84DDBD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8640000"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CB247FD-A5BB-D46E-C928-B7BBFA5AE7A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8640000">
                <a:off x="1251563" y="679562"/>
                <a:ext cx="4320000" cy="3599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40C6DB66-96CD-E568-5BF3-1EB32C2DECF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85556300"/>
                  </p:ext>
                </p:extLst>
              </p:nvPr>
            </p:nvGraphicFramePr>
            <p:xfrm rot="12960000">
              <a:off x="3213922" y="702598"/>
              <a:ext cx="4320000" cy="3599338"/>
            </p:xfrm>
            <a:graphic>
              <a:graphicData uri="http://schemas.microsoft.com/office/powerpoint/2016/slidezoom">
                <pslz:sldZm>
                  <pslz:sldZmObj sldId="256" cId="2943678298">
                    <pslz:zmPr id="{8DF73925-87FD-8146-AEB8-F437FA84DDBD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2960000"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0C6DB66-96CD-E568-5BF3-1EB32C2DECF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2960000">
                <a:off x="3213922" y="702598"/>
                <a:ext cx="4320000" cy="3599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681AD4DC-1C08-6E2B-9AD4-E656609B275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8981517"/>
                  </p:ext>
                </p:extLst>
              </p:nvPr>
            </p:nvGraphicFramePr>
            <p:xfrm rot="17280000">
              <a:off x="3756115" y="2543259"/>
              <a:ext cx="4320000" cy="3599338"/>
            </p:xfrm>
            <a:graphic>
              <a:graphicData uri="http://schemas.microsoft.com/office/powerpoint/2016/slidezoom">
                <pslz:sldZm>
                  <pslz:sldZmObj sldId="256" cId="2943678298">
                    <pslz:zmPr id="{8DF73925-87FD-8146-AEB8-F437FA84DDBD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7280000"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81AD4DC-1C08-6E2B-9AD4-E656609B275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7280000">
                <a:off x="3756115" y="2543259"/>
                <a:ext cx="4320000" cy="35993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498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00FA06CC-AB53-FFB9-5FF6-40F45998D5B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13694969"/>
                  </p:ext>
                </p:extLst>
              </p:nvPr>
            </p:nvGraphicFramePr>
            <p:xfrm rot="20890884">
              <a:off x="25000" y="3720975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89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0FA06CC-AB53-FFB9-5FF6-40F45998D5B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0890884">
                <a:off x="25000" y="3720975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EF4A54C4-6888-F047-226B-C0498343732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86274143"/>
                  </p:ext>
                </p:extLst>
              </p:nvPr>
            </p:nvGraphicFramePr>
            <p:xfrm rot="16570884">
              <a:off x="834091" y="2835038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657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F4A54C4-6888-F047-226B-C0498343732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6570884">
                <a:off x="834091" y="2835038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1597DE21-9C7F-6B00-3A33-ED556BE31C5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97306138"/>
                  </p:ext>
                </p:extLst>
              </p:nvPr>
            </p:nvGraphicFramePr>
            <p:xfrm rot="20890884">
              <a:off x="3026868" y="413611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89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597DE21-9C7F-6B00-3A33-ED556BE31C5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0890884">
                <a:off x="3026868" y="413611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8F4FE56F-8D0B-AF59-1EE9-B0753068A43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08679674"/>
                  </p:ext>
                </p:extLst>
              </p:nvPr>
            </p:nvGraphicFramePr>
            <p:xfrm rot="7930884">
              <a:off x="4288294" y="2601666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793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F4FE56F-8D0B-AF59-1EE9-B0753068A43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7930884">
                <a:off x="4288294" y="2601666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A1B05BC0-CCC4-853D-AE2F-7BCBF17C306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95686262"/>
                  </p:ext>
                </p:extLst>
              </p:nvPr>
            </p:nvGraphicFramePr>
            <p:xfrm rot="3610884">
              <a:off x="4155326" y="3794866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61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1B05BC0-CCC4-853D-AE2F-7BCBF17C306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3610884">
                <a:off x="4155326" y="3794866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D26DA4E-35D7-EAE3-E8F4-78BCEDFD251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33756933"/>
                  </p:ext>
                </p:extLst>
              </p:nvPr>
            </p:nvGraphicFramePr>
            <p:xfrm rot="20890884">
              <a:off x="5249192" y="4290229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89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D26DA4E-35D7-EAE3-E8F4-78BCEDFD251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0890884">
                <a:off x="5249192" y="4290229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3678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4</cp:revision>
  <dcterms:created xsi:type="dcterms:W3CDTF">2024-11-12T18:16:22Z</dcterms:created>
  <dcterms:modified xsi:type="dcterms:W3CDTF">2024-11-17T00:50:57Z</dcterms:modified>
</cp:coreProperties>
</file>