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6" r:id="rId3"/>
  </p:sldIdLst>
  <p:sldSz cx="864076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195"/>
    <p:restoredTop sz="96197"/>
  </p:normalViewPr>
  <p:slideViewPr>
    <p:cSldViewPr snapToGrid="0">
      <p:cViewPr>
        <p:scale>
          <a:sx n="93" d="100"/>
          <a:sy n="93" d="100"/>
        </p:scale>
        <p:origin x="1968" y="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178222"/>
            <a:ext cx="7344649" cy="2506427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781306"/>
            <a:ext cx="6480572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28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726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83297"/>
            <a:ext cx="1863165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83297"/>
            <a:ext cx="548148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20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619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794831"/>
            <a:ext cx="7452658" cy="2994714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4817876"/>
            <a:ext cx="7452658" cy="1574849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843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585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299"/>
            <a:ext cx="7452658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764832"/>
            <a:ext cx="3655447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629749"/>
            <a:ext cx="3655447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764832"/>
            <a:ext cx="3673450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629749"/>
            <a:ext cx="3673450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839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758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38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036570"/>
            <a:ext cx="4374386" cy="5116178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85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036570"/>
            <a:ext cx="4374386" cy="5116178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042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83299"/>
            <a:ext cx="7452658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916484"/>
            <a:ext cx="7452658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6672698"/>
            <a:ext cx="291625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5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2.xml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0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176AAA51-DBE9-6C9A-EA95-904BDDBC2B7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55299343"/>
                  </p:ext>
                </p:extLst>
              </p:nvPr>
            </p:nvGraphicFramePr>
            <p:xfrm>
              <a:off x="2160381" y="3524204"/>
              <a:ext cx="4320000" cy="3599338"/>
            </p:xfrm>
            <a:graphic>
              <a:graphicData uri="http://schemas.microsoft.com/office/powerpoint/2016/slidezoom">
                <pslz:sldZm>
                  <pslz:sldZmObj sldId="256" cId="2943678298">
                    <pslz:zmPr id="{8DF73925-87FD-8146-AEB8-F437FA84DDBD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359933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76AAA51-DBE9-6C9A-EA95-904BDDBC2B7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60381" y="3524204"/>
                <a:ext cx="4320000" cy="35993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D4E6D32A-561A-3EFC-470A-027D70DFA42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151649400"/>
                  </p:ext>
                </p:extLst>
              </p:nvPr>
            </p:nvGraphicFramePr>
            <p:xfrm rot="4320000">
              <a:off x="771969" y="2511430"/>
              <a:ext cx="4320000" cy="3599338"/>
            </p:xfrm>
            <a:graphic>
              <a:graphicData uri="http://schemas.microsoft.com/office/powerpoint/2016/slidezoom">
                <pslz:sldZm>
                  <pslz:sldZmObj sldId="256" cId="2943678298">
                    <pslz:zmPr id="{8DF73925-87FD-8146-AEB8-F437FA84DDBD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4320000">
                          <a:off x="0" y="0"/>
                          <a:ext cx="4320000" cy="359933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4E6D32A-561A-3EFC-470A-027D70DFA42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4320000">
                <a:off x="771969" y="2511430"/>
                <a:ext cx="4320000" cy="35993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CCB247FD-A5BB-D46E-C928-B7BBFA5AE7A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31243417"/>
                  </p:ext>
                </p:extLst>
              </p:nvPr>
            </p:nvGraphicFramePr>
            <p:xfrm rot="8640000">
              <a:off x="1310938" y="869562"/>
              <a:ext cx="4320000" cy="3599338"/>
            </p:xfrm>
            <a:graphic>
              <a:graphicData uri="http://schemas.microsoft.com/office/powerpoint/2016/slidezoom">
                <pslz:sldZm>
                  <pslz:sldZmObj sldId="256" cId="2943678298">
                    <pslz:zmPr id="{8DF73925-87FD-8146-AEB8-F437FA84DDBD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8640000">
                          <a:off x="0" y="0"/>
                          <a:ext cx="4320000" cy="359933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CB247FD-A5BB-D46E-C928-B7BBFA5AE7A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8640000">
                <a:off x="1310938" y="869562"/>
                <a:ext cx="4320000" cy="35993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40C6DB66-96CD-E568-5BF3-1EB32C2DECF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161734818"/>
                  </p:ext>
                </p:extLst>
              </p:nvPr>
            </p:nvGraphicFramePr>
            <p:xfrm rot="12960000">
              <a:off x="3035797" y="880723"/>
              <a:ext cx="4320000" cy="3599338"/>
            </p:xfrm>
            <a:graphic>
              <a:graphicData uri="http://schemas.microsoft.com/office/powerpoint/2016/slidezoom">
                <pslz:sldZm>
                  <pslz:sldZmObj sldId="256" cId="2943678298">
                    <pslz:zmPr id="{8DF73925-87FD-8146-AEB8-F437FA84DDBD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2960000">
                          <a:off x="0" y="0"/>
                          <a:ext cx="4320000" cy="359933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0C6DB66-96CD-E568-5BF3-1EB32C2DECF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12960000">
                <a:off x="3035797" y="880723"/>
                <a:ext cx="4320000" cy="35993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681AD4DC-1C08-6E2B-9AD4-E656609B275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65090144"/>
                  </p:ext>
                </p:extLst>
              </p:nvPr>
            </p:nvGraphicFramePr>
            <p:xfrm rot="17280000">
              <a:off x="3554240" y="2519509"/>
              <a:ext cx="4320000" cy="3599338"/>
            </p:xfrm>
            <a:graphic>
              <a:graphicData uri="http://schemas.microsoft.com/office/powerpoint/2016/slidezoom">
                <pslz:sldZm>
                  <pslz:sldZmObj sldId="256" cId="2943678298">
                    <pslz:zmPr id="{8DF73925-87FD-8146-AEB8-F437FA84DDBD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7280000">
                          <a:off x="0" y="0"/>
                          <a:ext cx="4320000" cy="359933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81AD4DC-1C08-6E2B-9AD4-E656609B275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17280000">
                <a:off x="3554240" y="2519509"/>
                <a:ext cx="4320000" cy="359933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74988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00FA06CC-AB53-FFB9-5FF6-40F45998D5B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13694969"/>
                  </p:ext>
                </p:extLst>
              </p:nvPr>
            </p:nvGraphicFramePr>
            <p:xfrm rot="20890884">
              <a:off x="25000" y="3720975"/>
              <a:ext cx="3010874" cy="2508600"/>
            </p:xfrm>
            <a:graphic>
              <a:graphicData uri="http://schemas.microsoft.com/office/powerpoint/2016/slidezoom">
                <pslz:sldZm>
                  <pslz:sldZmObj sldId="256" cId="2943678298">
                    <pslz:zmPr id="{AC25D089-549F-5D43-B666-62D61591980A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0890884">
                          <a:off x="0" y="0"/>
                          <a:ext cx="3010874" cy="25086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00FA06CC-AB53-FFB9-5FF6-40F45998D5B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20890884">
                <a:off x="25000" y="3720975"/>
                <a:ext cx="3010874" cy="25086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EF4A54C4-6888-F047-226B-C0498343732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86274143"/>
                  </p:ext>
                </p:extLst>
              </p:nvPr>
            </p:nvGraphicFramePr>
            <p:xfrm rot="16570884">
              <a:off x="834091" y="2835038"/>
              <a:ext cx="3010874" cy="2508600"/>
            </p:xfrm>
            <a:graphic>
              <a:graphicData uri="http://schemas.microsoft.com/office/powerpoint/2016/slidezoom">
                <pslz:sldZm>
                  <pslz:sldZmObj sldId="256" cId="2943678298">
                    <pslz:zmPr id="{AC25D089-549F-5D43-B666-62D61591980A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6570884">
                          <a:off x="0" y="0"/>
                          <a:ext cx="3010874" cy="25086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F4A54C4-6888-F047-226B-C0498343732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16570884">
                <a:off x="834091" y="2835038"/>
                <a:ext cx="3010874" cy="25086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1597DE21-9C7F-6B00-3A33-ED556BE31C5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97306138"/>
                  </p:ext>
                </p:extLst>
              </p:nvPr>
            </p:nvGraphicFramePr>
            <p:xfrm rot="20890884">
              <a:off x="3026868" y="413611"/>
              <a:ext cx="3010874" cy="2508600"/>
            </p:xfrm>
            <a:graphic>
              <a:graphicData uri="http://schemas.microsoft.com/office/powerpoint/2016/slidezoom">
                <pslz:sldZm>
                  <pslz:sldZmObj sldId="256" cId="2943678298">
                    <pslz:zmPr id="{AC25D089-549F-5D43-B666-62D61591980A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0890884">
                          <a:off x="0" y="0"/>
                          <a:ext cx="3010874" cy="25086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597DE21-9C7F-6B00-3A33-ED556BE31C5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20890884">
                <a:off x="3026868" y="413611"/>
                <a:ext cx="3010874" cy="25086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8F4FE56F-8D0B-AF59-1EE9-B0753068A43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08679674"/>
                  </p:ext>
                </p:extLst>
              </p:nvPr>
            </p:nvGraphicFramePr>
            <p:xfrm rot="7930884">
              <a:off x="4288294" y="2601666"/>
              <a:ext cx="3010874" cy="2508600"/>
            </p:xfrm>
            <a:graphic>
              <a:graphicData uri="http://schemas.microsoft.com/office/powerpoint/2016/slidezoom">
                <pslz:sldZm>
                  <pslz:sldZmObj sldId="256" cId="2943678298">
                    <pslz:zmPr id="{AC25D089-549F-5D43-B666-62D61591980A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7930884">
                          <a:off x="0" y="0"/>
                          <a:ext cx="3010874" cy="25086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8F4FE56F-8D0B-AF59-1EE9-B0753068A43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7930884">
                <a:off x="4288294" y="2601666"/>
                <a:ext cx="3010874" cy="25086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A1B05BC0-CCC4-853D-AE2F-7BCBF17C306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95686262"/>
                  </p:ext>
                </p:extLst>
              </p:nvPr>
            </p:nvGraphicFramePr>
            <p:xfrm rot="3610884">
              <a:off x="4155326" y="3794866"/>
              <a:ext cx="3010874" cy="2508600"/>
            </p:xfrm>
            <a:graphic>
              <a:graphicData uri="http://schemas.microsoft.com/office/powerpoint/2016/slidezoom">
                <pslz:sldZm>
                  <pslz:sldZmObj sldId="256" cId="2943678298">
                    <pslz:zmPr id="{AC25D089-549F-5D43-B666-62D61591980A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3610884">
                          <a:off x="0" y="0"/>
                          <a:ext cx="3010874" cy="25086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A1B05BC0-CCC4-853D-AE2F-7BCBF17C306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3610884">
                <a:off x="4155326" y="3794866"/>
                <a:ext cx="3010874" cy="25086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6D26DA4E-35D7-EAE3-E8F4-78BCEDFD251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33756933"/>
                  </p:ext>
                </p:extLst>
              </p:nvPr>
            </p:nvGraphicFramePr>
            <p:xfrm rot="20890884">
              <a:off x="5249192" y="4290229"/>
              <a:ext cx="3010874" cy="2508600"/>
            </p:xfrm>
            <a:graphic>
              <a:graphicData uri="http://schemas.microsoft.com/office/powerpoint/2016/slidezoom">
                <pslz:sldZm>
                  <pslz:sldZmObj sldId="256" cId="2943678298">
                    <pslz:zmPr id="{AC25D089-549F-5D43-B666-62D61591980A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0890884">
                          <a:off x="0" y="0"/>
                          <a:ext cx="3010874" cy="25086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Slide Zoom 1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D26DA4E-35D7-EAE3-E8F4-78BCEDFD251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20890884">
                <a:off x="5249192" y="4290229"/>
                <a:ext cx="3010874" cy="25086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43678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0</Words>
  <Application>Microsoft Macintosh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3</cp:revision>
  <dcterms:created xsi:type="dcterms:W3CDTF">2024-11-12T18:16:22Z</dcterms:created>
  <dcterms:modified xsi:type="dcterms:W3CDTF">2024-11-17T00:49:32Z</dcterms:modified>
</cp:coreProperties>
</file>