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864076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369"/>
    <p:restoredTop sz="96197"/>
  </p:normalViewPr>
  <p:slideViewPr>
    <p:cSldViewPr snapToGrid="0">
      <p:cViewPr>
        <p:scale>
          <a:sx n="304" d="100"/>
          <a:sy n="304" d="100"/>
        </p:scale>
        <p:origin x="528" y="-4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178222"/>
            <a:ext cx="7344649" cy="2506427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781306"/>
            <a:ext cx="6480572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128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3726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83297"/>
            <a:ext cx="1863165" cy="610108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83297"/>
            <a:ext cx="5481484" cy="610108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05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4619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794831"/>
            <a:ext cx="7452658" cy="2994714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4817876"/>
            <a:ext cx="7452658" cy="1574849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84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916484"/>
            <a:ext cx="3672324" cy="45678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2585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299"/>
            <a:ext cx="7452658" cy="139153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764832"/>
            <a:ext cx="3655447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629749"/>
            <a:ext cx="3655447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764832"/>
            <a:ext cx="3673450" cy="864917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629749"/>
            <a:ext cx="3673450" cy="386796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783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758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3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036570"/>
            <a:ext cx="4374386" cy="5116178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5852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79954"/>
            <a:ext cx="2786871" cy="1679840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036570"/>
            <a:ext cx="4374386" cy="5116178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159794"/>
            <a:ext cx="2786871" cy="400128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042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83299"/>
            <a:ext cx="7452658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916484"/>
            <a:ext cx="7452658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54AD-AD93-9849-B1A1-2B1FFF09FDF5}" type="datetimeFigureOut">
              <a:rPr lang="en-GB" smtClean="0"/>
              <a:t>17/11/2024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6672698"/>
            <a:ext cx="291625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6672698"/>
            <a:ext cx="1944172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56AFF-1106-0743-ADAC-15714983C2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25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" Target="slide1.xml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0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00FA06CC-AB53-FFB9-5FF6-40F45998D5B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013694969"/>
                  </p:ext>
                </p:extLst>
              </p:nvPr>
            </p:nvGraphicFramePr>
            <p:xfrm rot="20890884">
              <a:off x="25000" y="3720975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89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0FA06CC-AB53-FFB9-5FF6-40F45998D5B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890884">
                <a:off x="25000" y="3720975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EF4A54C4-6888-F047-226B-C0498343732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086274143"/>
                  </p:ext>
                </p:extLst>
              </p:nvPr>
            </p:nvGraphicFramePr>
            <p:xfrm rot="16570884">
              <a:off x="834091" y="2835038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657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F4A54C4-6888-F047-226B-C0498343732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16570884">
                <a:off x="834091" y="2835038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1597DE21-9C7F-6B00-3A33-ED556BE31C5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97306138"/>
                  </p:ext>
                </p:extLst>
              </p:nvPr>
            </p:nvGraphicFramePr>
            <p:xfrm rot="20890884">
              <a:off x="3026868" y="413611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89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1597DE21-9C7F-6B00-3A33-ED556BE31C5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890884">
                <a:off x="3026868" y="413611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8F4FE56F-8D0B-AF59-1EE9-B0753068A43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808679674"/>
                  </p:ext>
                </p:extLst>
              </p:nvPr>
            </p:nvGraphicFramePr>
            <p:xfrm rot="7930884">
              <a:off x="4288294" y="2601666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793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8F4FE56F-8D0B-AF59-1EE9-B0753068A43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7930884">
                <a:off x="4288294" y="2601666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A1B05BC0-CCC4-853D-AE2F-7BCBF17C306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95686262"/>
                  </p:ext>
                </p:extLst>
              </p:nvPr>
            </p:nvGraphicFramePr>
            <p:xfrm rot="3610884">
              <a:off x="4155326" y="3794866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361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A1B05BC0-CCC4-853D-AE2F-7BCBF17C306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3610884">
                <a:off x="4155326" y="3794866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6D26DA4E-35D7-EAE3-E8F4-78BCEDFD251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733756933"/>
                  </p:ext>
                </p:extLst>
              </p:nvPr>
            </p:nvGraphicFramePr>
            <p:xfrm rot="20890884">
              <a:off x="5249192" y="4290229"/>
              <a:ext cx="3010874" cy="2508600"/>
            </p:xfrm>
            <a:graphic>
              <a:graphicData uri="http://schemas.microsoft.com/office/powerpoint/2016/slidezoom">
                <pslz:sldZm>
                  <pslz:sldZmObj sldId="256" cId="2943678298">
                    <pslz:zmPr id="{AC25D089-549F-5D43-B666-62D61591980A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20890884">
                          <a:off x="0" y="0"/>
                          <a:ext cx="3010874" cy="25086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6D26DA4E-35D7-EAE3-E8F4-78BCEDFD251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 rot="20890884">
                <a:off x="5249192" y="4290229"/>
                <a:ext cx="3010874" cy="25086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43678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2</cp:revision>
  <dcterms:created xsi:type="dcterms:W3CDTF">2024-11-12T18:16:22Z</dcterms:created>
  <dcterms:modified xsi:type="dcterms:W3CDTF">2024-11-17T00:47:56Z</dcterms:modified>
</cp:coreProperties>
</file>