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6119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300"/>
    <p:restoredTop sz="96197"/>
  </p:normalViewPr>
  <p:slideViewPr>
    <p:cSldViewPr snapToGrid="0">
      <p:cViewPr>
        <p:scale>
          <a:sx n="228" d="100"/>
          <a:sy n="228" d="100"/>
        </p:scale>
        <p:origin x="-2152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001553"/>
            <a:ext cx="7344649" cy="2130602"/>
          </a:xfrm>
        </p:spPr>
        <p:txBody>
          <a:bodyPr anchor="b"/>
          <a:lstStyle>
            <a:lvl1pPr algn="ctr">
              <a:defRPr sz="535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214319"/>
            <a:ext cx="6480572" cy="1477538"/>
          </a:xfrm>
        </p:spPr>
        <p:txBody>
          <a:bodyPr/>
          <a:lstStyle>
            <a:lvl1pPr marL="0" indent="0" algn="ctr">
              <a:buNone/>
              <a:defRPr sz="2142"/>
            </a:lvl1pPr>
            <a:lvl2pPr marL="408005" indent="0" algn="ctr">
              <a:buNone/>
              <a:defRPr sz="1785"/>
            </a:lvl2pPr>
            <a:lvl3pPr marL="816011" indent="0" algn="ctr">
              <a:buNone/>
              <a:defRPr sz="1606"/>
            </a:lvl3pPr>
            <a:lvl4pPr marL="1224016" indent="0" algn="ctr">
              <a:buNone/>
              <a:defRPr sz="1428"/>
            </a:lvl4pPr>
            <a:lvl5pPr marL="1632021" indent="0" algn="ctr">
              <a:buNone/>
              <a:defRPr sz="1428"/>
            </a:lvl5pPr>
            <a:lvl6pPr marL="2040026" indent="0" algn="ctr">
              <a:buNone/>
              <a:defRPr sz="1428"/>
            </a:lvl6pPr>
            <a:lvl7pPr marL="2448032" indent="0" algn="ctr">
              <a:buNone/>
              <a:defRPr sz="1428"/>
            </a:lvl7pPr>
            <a:lvl8pPr marL="2856037" indent="0" algn="ctr">
              <a:buNone/>
              <a:defRPr sz="1428"/>
            </a:lvl8pPr>
            <a:lvl9pPr marL="3264042" indent="0" algn="ctr">
              <a:buNone/>
              <a:defRPr sz="1428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DD06-4446-3540-B2FF-84F971E3DC52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5340-C9EA-3B4C-9024-1A3D501BE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58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DD06-4446-3540-B2FF-84F971E3DC52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5340-C9EA-3B4C-9024-1A3D501BE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25823"/>
            <a:ext cx="1863165" cy="518625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25823"/>
            <a:ext cx="5481484" cy="518625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DD06-4446-3540-B2FF-84F971E3DC52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5340-C9EA-3B4C-9024-1A3D501BE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50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DD06-4446-3540-B2FF-84F971E3DC52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5340-C9EA-3B4C-9024-1A3D501BE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525705"/>
            <a:ext cx="7452658" cy="2545672"/>
          </a:xfrm>
        </p:spPr>
        <p:txBody>
          <a:bodyPr anchor="b"/>
          <a:lstStyle>
            <a:lvl1pPr>
              <a:defRPr sz="535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095460"/>
            <a:ext cx="7452658" cy="1338709"/>
          </a:xfrm>
        </p:spPr>
        <p:txBody>
          <a:bodyPr/>
          <a:lstStyle>
            <a:lvl1pPr marL="0" indent="0">
              <a:buNone/>
              <a:defRPr sz="2142">
                <a:solidFill>
                  <a:schemeClr val="tx1"/>
                </a:solidFill>
              </a:defRPr>
            </a:lvl1pPr>
            <a:lvl2pPr marL="408005" indent="0">
              <a:buNone/>
              <a:defRPr sz="1785">
                <a:solidFill>
                  <a:schemeClr val="tx1">
                    <a:tint val="75000"/>
                  </a:schemeClr>
                </a:solidFill>
              </a:defRPr>
            </a:lvl2pPr>
            <a:lvl3pPr marL="816011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3pPr>
            <a:lvl4pPr marL="1224016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4pPr>
            <a:lvl5pPr marL="1632021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5pPr>
            <a:lvl6pPr marL="2040026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6pPr>
            <a:lvl7pPr marL="2448032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7pPr>
            <a:lvl8pPr marL="2856037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8pPr>
            <a:lvl9pPr marL="3264042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DD06-4446-3540-B2FF-84F971E3DC52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5340-C9EA-3B4C-9024-1A3D501BE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664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629117"/>
            <a:ext cx="3672324" cy="3882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629117"/>
            <a:ext cx="3672324" cy="3882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DD06-4446-3540-B2FF-84F971E3DC52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5340-C9EA-3B4C-9024-1A3D501BE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41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25825"/>
            <a:ext cx="7452658" cy="118288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500205"/>
            <a:ext cx="3655447" cy="735227"/>
          </a:xfrm>
        </p:spPr>
        <p:txBody>
          <a:bodyPr anchor="b"/>
          <a:lstStyle>
            <a:lvl1pPr marL="0" indent="0">
              <a:buNone/>
              <a:defRPr sz="2142" b="1"/>
            </a:lvl1pPr>
            <a:lvl2pPr marL="408005" indent="0">
              <a:buNone/>
              <a:defRPr sz="1785" b="1"/>
            </a:lvl2pPr>
            <a:lvl3pPr marL="816011" indent="0">
              <a:buNone/>
              <a:defRPr sz="1606" b="1"/>
            </a:lvl3pPr>
            <a:lvl4pPr marL="1224016" indent="0">
              <a:buNone/>
              <a:defRPr sz="1428" b="1"/>
            </a:lvl4pPr>
            <a:lvl5pPr marL="1632021" indent="0">
              <a:buNone/>
              <a:defRPr sz="1428" b="1"/>
            </a:lvl5pPr>
            <a:lvl6pPr marL="2040026" indent="0">
              <a:buNone/>
              <a:defRPr sz="1428" b="1"/>
            </a:lvl6pPr>
            <a:lvl7pPr marL="2448032" indent="0">
              <a:buNone/>
              <a:defRPr sz="1428" b="1"/>
            </a:lvl7pPr>
            <a:lvl8pPr marL="2856037" indent="0">
              <a:buNone/>
              <a:defRPr sz="1428" b="1"/>
            </a:lvl8pPr>
            <a:lvl9pPr marL="3264042" indent="0">
              <a:buNone/>
              <a:defRPr sz="1428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235432"/>
            <a:ext cx="3655447" cy="32879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500205"/>
            <a:ext cx="3673450" cy="735227"/>
          </a:xfrm>
        </p:spPr>
        <p:txBody>
          <a:bodyPr anchor="b"/>
          <a:lstStyle>
            <a:lvl1pPr marL="0" indent="0">
              <a:buNone/>
              <a:defRPr sz="2142" b="1"/>
            </a:lvl1pPr>
            <a:lvl2pPr marL="408005" indent="0">
              <a:buNone/>
              <a:defRPr sz="1785" b="1"/>
            </a:lvl2pPr>
            <a:lvl3pPr marL="816011" indent="0">
              <a:buNone/>
              <a:defRPr sz="1606" b="1"/>
            </a:lvl3pPr>
            <a:lvl4pPr marL="1224016" indent="0">
              <a:buNone/>
              <a:defRPr sz="1428" b="1"/>
            </a:lvl4pPr>
            <a:lvl5pPr marL="1632021" indent="0">
              <a:buNone/>
              <a:defRPr sz="1428" b="1"/>
            </a:lvl5pPr>
            <a:lvl6pPr marL="2040026" indent="0">
              <a:buNone/>
              <a:defRPr sz="1428" b="1"/>
            </a:lvl6pPr>
            <a:lvl7pPr marL="2448032" indent="0">
              <a:buNone/>
              <a:defRPr sz="1428" b="1"/>
            </a:lvl7pPr>
            <a:lvl8pPr marL="2856037" indent="0">
              <a:buNone/>
              <a:defRPr sz="1428" b="1"/>
            </a:lvl8pPr>
            <a:lvl9pPr marL="3264042" indent="0">
              <a:buNone/>
              <a:defRPr sz="1428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235432"/>
            <a:ext cx="3673450" cy="32879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DD06-4446-3540-B2FF-84F971E3DC52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5340-C9EA-3B4C-9024-1A3D501BE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123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DD06-4446-3540-B2FF-84F971E3DC52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5340-C9EA-3B4C-9024-1A3D501BE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98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DD06-4446-3540-B2FF-84F971E3DC52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5340-C9EA-3B4C-9024-1A3D501BE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57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07988"/>
            <a:ext cx="2786871" cy="1427956"/>
          </a:xfrm>
        </p:spPr>
        <p:txBody>
          <a:bodyPr anchor="b"/>
          <a:lstStyle>
            <a:lvl1pPr>
              <a:defRPr sz="285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881141"/>
            <a:ext cx="4374386" cy="4349034"/>
          </a:xfrm>
        </p:spPr>
        <p:txBody>
          <a:bodyPr/>
          <a:lstStyle>
            <a:lvl1pPr>
              <a:defRPr sz="2856"/>
            </a:lvl1pPr>
            <a:lvl2pPr>
              <a:defRPr sz="2499"/>
            </a:lvl2pPr>
            <a:lvl3pPr>
              <a:defRPr sz="2142"/>
            </a:lvl3pPr>
            <a:lvl4pPr>
              <a:defRPr sz="1785"/>
            </a:lvl4pPr>
            <a:lvl5pPr>
              <a:defRPr sz="1785"/>
            </a:lvl5pPr>
            <a:lvl6pPr>
              <a:defRPr sz="1785"/>
            </a:lvl6pPr>
            <a:lvl7pPr>
              <a:defRPr sz="1785"/>
            </a:lvl7pPr>
            <a:lvl8pPr>
              <a:defRPr sz="1785"/>
            </a:lvl8pPr>
            <a:lvl9pPr>
              <a:defRPr sz="178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835944"/>
            <a:ext cx="2786871" cy="3401313"/>
          </a:xfrm>
        </p:spPr>
        <p:txBody>
          <a:bodyPr/>
          <a:lstStyle>
            <a:lvl1pPr marL="0" indent="0">
              <a:buNone/>
              <a:defRPr sz="1428"/>
            </a:lvl1pPr>
            <a:lvl2pPr marL="408005" indent="0">
              <a:buNone/>
              <a:defRPr sz="1249"/>
            </a:lvl2pPr>
            <a:lvl3pPr marL="816011" indent="0">
              <a:buNone/>
              <a:defRPr sz="1071"/>
            </a:lvl3pPr>
            <a:lvl4pPr marL="1224016" indent="0">
              <a:buNone/>
              <a:defRPr sz="892"/>
            </a:lvl4pPr>
            <a:lvl5pPr marL="1632021" indent="0">
              <a:buNone/>
              <a:defRPr sz="892"/>
            </a:lvl5pPr>
            <a:lvl6pPr marL="2040026" indent="0">
              <a:buNone/>
              <a:defRPr sz="892"/>
            </a:lvl6pPr>
            <a:lvl7pPr marL="2448032" indent="0">
              <a:buNone/>
              <a:defRPr sz="892"/>
            </a:lvl7pPr>
            <a:lvl8pPr marL="2856037" indent="0">
              <a:buNone/>
              <a:defRPr sz="892"/>
            </a:lvl8pPr>
            <a:lvl9pPr marL="3264042" indent="0">
              <a:buNone/>
              <a:defRPr sz="89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DD06-4446-3540-B2FF-84F971E3DC52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5340-C9EA-3B4C-9024-1A3D501BE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519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07988"/>
            <a:ext cx="2786871" cy="1427956"/>
          </a:xfrm>
        </p:spPr>
        <p:txBody>
          <a:bodyPr anchor="b"/>
          <a:lstStyle>
            <a:lvl1pPr>
              <a:defRPr sz="285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881141"/>
            <a:ext cx="4374386" cy="4349034"/>
          </a:xfrm>
        </p:spPr>
        <p:txBody>
          <a:bodyPr anchor="t"/>
          <a:lstStyle>
            <a:lvl1pPr marL="0" indent="0">
              <a:buNone/>
              <a:defRPr sz="2856"/>
            </a:lvl1pPr>
            <a:lvl2pPr marL="408005" indent="0">
              <a:buNone/>
              <a:defRPr sz="2499"/>
            </a:lvl2pPr>
            <a:lvl3pPr marL="816011" indent="0">
              <a:buNone/>
              <a:defRPr sz="2142"/>
            </a:lvl3pPr>
            <a:lvl4pPr marL="1224016" indent="0">
              <a:buNone/>
              <a:defRPr sz="1785"/>
            </a:lvl4pPr>
            <a:lvl5pPr marL="1632021" indent="0">
              <a:buNone/>
              <a:defRPr sz="1785"/>
            </a:lvl5pPr>
            <a:lvl6pPr marL="2040026" indent="0">
              <a:buNone/>
              <a:defRPr sz="1785"/>
            </a:lvl6pPr>
            <a:lvl7pPr marL="2448032" indent="0">
              <a:buNone/>
              <a:defRPr sz="1785"/>
            </a:lvl7pPr>
            <a:lvl8pPr marL="2856037" indent="0">
              <a:buNone/>
              <a:defRPr sz="1785"/>
            </a:lvl8pPr>
            <a:lvl9pPr marL="3264042" indent="0">
              <a:buNone/>
              <a:defRPr sz="178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835944"/>
            <a:ext cx="2786871" cy="3401313"/>
          </a:xfrm>
        </p:spPr>
        <p:txBody>
          <a:bodyPr/>
          <a:lstStyle>
            <a:lvl1pPr marL="0" indent="0">
              <a:buNone/>
              <a:defRPr sz="1428"/>
            </a:lvl1pPr>
            <a:lvl2pPr marL="408005" indent="0">
              <a:buNone/>
              <a:defRPr sz="1249"/>
            </a:lvl2pPr>
            <a:lvl3pPr marL="816011" indent="0">
              <a:buNone/>
              <a:defRPr sz="1071"/>
            </a:lvl3pPr>
            <a:lvl4pPr marL="1224016" indent="0">
              <a:buNone/>
              <a:defRPr sz="892"/>
            </a:lvl4pPr>
            <a:lvl5pPr marL="1632021" indent="0">
              <a:buNone/>
              <a:defRPr sz="892"/>
            </a:lvl5pPr>
            <a:lvl6pPr marL="2040026" indent="0">
              <a:buNone/>
              <a:defRPr sz="892"/>
            </a:lvl6pPr>
            <a:lvl7pPr marL="2448032" indent="0">
              <a:buNone/>
              <a:defRPr sz="892"/>
            </a:lvl7pPr>
            <a:lvl8pPr marL="2856037" indent="0">
              <a:buNone/>
              <a:defRPr sz="892"/>
            </a:lvl8pPr>
            <a:lvl9pPr marL="3264042" indent="0">
              <a:buNone/>
              <a:defRPr sz="89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DD06-4446-3540-B2FF-84F971E3DC52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5340-C9EA-3B4C-9024-1A3D501BE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76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25825"/>
            <a:ext cx="7452658" cy="1182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629117"/>
            <a:ext cx="7452658" cy="3882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5672162"/>
            <a:ext cx="1944172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1DD06-4446-3540-B2FF-84F971E3DC52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5672162"/>
            <a:ext cx="2916258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5672162"/>
            <a:ext cx="1944172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F5340-C9EA-3B4C-9024-1A3D501BE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6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BFB0204A-9CCD-5CB6-5D4C-52B7339B67E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91422427"/>
                  </p:ext>
                </p:extLst>
              </p:nvPr>
            </p:nvGraphicFramePr>
            <p:xfrm rot="19387800">
              <a:off x="-482817" y="327710"/>
              <a:ext cx="6912000" cy="4895417"/>
            </p:xfrm>
            <a:graphic>
              <a:graphicData uri="http://schemas.microsoft.com/office/powerpoint/2016/slidezoom">
                <pslz:sldZm>
                  <pslz:sldZmObj sldId="256" cId="2380184264">
                    <pslz:zmPr id="{6184D655-31FA-EE49-9346-54B10FA4F9C1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9387800">
                          <a:off x="0" y="0"/>
                          <a:ext cx="6912000" cy="4895417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FB0204A-9CCD-5CB6-5D4C-52B7339B67E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387800">
                <a:off x="-482817" y="327710"/>
                <a:ext cx="6912000" cy="48954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70E2BE6A-C80D-1B7A-F591-4456276E64E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14421406"/>
                  </p:ext>
                </p:extLst>
              </p:nvPr>
            </p:nvGraphicFramePr>
            <p:xfrm rot="3187800">
              <a:off x="4009595" y="1022709"/>
              <a:ext cx="5184000" cy="3671563"/>
            </p:xfrm>
            <a:graphic>
              <a:graphicData uri="http://schemas.microsoft.com/office/powerpoint/2016/slidezoom">
                <pslz:sldZm>
                  <pslz:sldZmObj sldId="256" cId="2380184264">
                    <pslz:zmPr id="{6184D655-31FA-EE49-9346-54B10FA4F9C1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187800">
                          <a:off x="0" y="0"/>
                          <a:ext cx="5184000" cy="367156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0E2BE6A-C80D-1B7A-F591-4456276E64E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3187800">
                <a:off x="4009595" y="1022709"/>
                <a:ext cx="5184000" cy="367156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0184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4</cp:revision>
  <dcterms:created xsi:type="dcterms:W3CDTF">2024-10-29T22:48:56Z</dcterms:created>
  <dcterms:modified xsi:type="dcterms:W3CDTF">2024-10-29T22:58:42Z</dcterms:modified>
</cp:coreProperties>
</file>