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326" r:id="rId2"/>
  </p:sldIdLst>
  <p:sldSz cx="8640763" cy="7199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3"/>
    <p:restoredTop sz="90590"/>
  </p:normalViewPr>
  <p:slideViewPr>
    <p:cSldViewPr snapToGrid="0">
      <p:cViewPr varScale="1">
        <p:scale>
          <a:sx n="93" d="100"/>
          <a:sy n="93" d="100"/>
        </p:scale>
        <p:origin x="210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645E82-7B42-A74F-8BFC-0AA10BEB2623}" type="datetimeFigureOut">
              <a:rPr lang="en-GB" smtClean="0"/>
              <a:t>17/11/2024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76388" y="1143000"/>
            <a:ext cx="3705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1E5005-6ADA-BF49-9779-9D293ABCBF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316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5676C3-AF84-0440-9FDE-505F611B623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012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57" y="1178222"/>
            <a:ext cx="7344649" cy="2506427"/>
          </a:xfrm>
        </p:spPr>
        <p:txBody>
          <a:bodyPr anchor="b"/>
          <a:lstStyle>
            <a:lvl1pPr algn="ctr"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096" y="3781306"/>
            <a:ext cx="6480572" cy="1738167"/>
          </a:xfrm>
        </p:spPr>
        <p:txBody>
          <a:bodyPr/>
          <a:lstStyle>
            <a:lvl1pPr marL="0" indent="0" algn="ctr">
              <a:buNone/>
              <a:defRPr sz="2268"/>
            </a:lvl1pPr>
            <a:lvl2pPr marL="432054" indent="0" algn="ctr">
              <a:buNone/>
              <a:defRPr sz="1890"/>
            </a:lvl2pPr>
            <a:lvl3pPr marL="864108" indent="0" algn="ctr">
              <a:buNone/>
              <a:defRPr sz="1701"/>
            </a:lvl3pPr>
            <a:lvl4pPr marL="1296162" indent="0" algn="ctr">
              <a:buNone/>
              <a:defRPr sz="1512"/>
            </a:lvl4pPr>
            <a:lvl5pPr marL="1728216" indent="0" algn="ctr">
              <a:buNone/>
              <a:defRPr sz="1512"/>
            </a:lvl5pPr>
            <a:lvl6pPr marL="2160270" indent="0" algn="ctr">
              <a:buNone/>
              <a:defRPr sz="1512"/>
            </a:lvl6pPr>
            <a:lvl7pPr marL="2592324" indent="0" algn="ctr">
              <a:buNone/>
              <a:defRPr sz="1512"/>
            </a:lvl7pPr>
            <a:lvl8pPr marL="3024378" indent="0" algn="ctr">
              <a:buNone/>
              <a:defRPr sz="1512"/>
            </a:lvl8pPr>
            <a:lvl9pPr marL="3456432" indent="0" algn="ctr">
              <a:buNone/>
              <a:defRPr sz="1512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E8049-E101-1D4D-AC32-01FB6D0C811C}" type="datetimeFigureOut">
              <a:rPr lang="en-GB" smtClean="0"/>
              <a:t>17/11/2024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1162B-F7B0-CE4A-9E53-09DAE08FB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360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E8049-E101-1D4D-AC32-01FB6D0C811C}" type="datetimeFigureOut">
              <a:rPr lang="en-GB" smtClean="0"/>
              <a:t>17/11/2024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1162B-F7B0-CE4A-9E53-09DAE08FB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132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83546" y="383297"/>
            <a:ext cx="1863165" cy="610108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053" y="383297"/>
            <a:ext cx="5481484" cy="610108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E8049-E101-1D4D-AC32-01FB6D0C811C}" type="datetimeFigureOut">
              <a:rPr lang="en-GB" smtClean="0"/>
              <a:t>17/11/2024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1162B-F7B0-CE4A-9E53-09DAE08FB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193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E8049-E101-1D4D-AC32-01FB6D0C811C}" type="datetimeFigureOut">
              <a:rPr lang="en-GB" smtClean="0"/>
              <a:t>17/11/2024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1162B-F7B0-CE4A-9E53-09DAE08FB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934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553" y="1794831"/>
            <a:ext cx="7452658" cy="2994714"/>
          </a:xfrm>
        </p:spPr>
        <p:txBody>
          <a:bodyPr anchor="b"/>
          <a:lstStyle>
            <a:lvl1pPr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9553" y="4817876"/>
            <a:ext cx="7452658" cy="1574849"/>
          </a:xfrm>
        </p:spPr>
        <p:txBody>
          <a:bodyPr/>
          <a:lstStyle>
            <a:lvl1pPr marL="0" indent="0">
              <a:buNone/>
              <a:defRPr sz="2268">
                <a:solidFill>
                  <a:schemeClr val="tx1"/>
                </a:solidFill>
              </a:defRPr>
            </a:lvl1pPr>
            <a:lvl2pPr marL="432054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86410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3pPr>
            <a:lvl4pPr marL="129616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4pPr>
            <a:lvl5pPr marL="1728216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5pPr>
            <a:lvl6pPr marL="2160270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6pPr>
            <a:lvl7pPr marL="2592324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7pPr>
            <a:lvl8pPr marL="302437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8pPr>
            <a:lvl9pPr marL="345643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E8049-E101-1D4D-AC32-01FB6D0C811C}" type="datetimeFigureOut">
              <a:rPr lang="en-GB" smtClean="0"/>
              <a:t>17/11/2024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1162B-F7B0-CE4A-9E53-09DAE08FB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161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053" y="1916484"/>
            <a:ext cx="3672324" cy="45678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4386" y="1916484"/>
            <a:ext cx="3672324" cy="45678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E8049-E101-1D4D-AC32-01FB6D0C811C}" type="datetimeFigureOut">
              <a:rPr lang="en-GB" smtClean="0"/>
              <a:t>17/11/2024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1162B-F7B0-CE4A-9E53-09DAE08FB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410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383299"/>
            <a:ext cx="7452658" cy="1391534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5179" y="1764832"/>
            <a:ext cx="3655447" cy="864917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179" y="2629749"/>
            <a:ext cx="3655447" cy="386796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387" y="1764832"/>
            <a:ext cx="3673450" cy="864917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74387" y="2629749"/>
            <a:ext cx="3673450" cy="386796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E8049-E101-1D4D-AC32-01FB6D0C811C}" type="datetimeFigureOut">
              <a:rPr lang="en-GB" smtClean="0"/>
              <a:t>17/11/2024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1162B-F7B0-CE4A-9E53-09DAE08FB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7624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E8049-E101-1D4D-AC32-01FB6D0C811C}" type="datetimeFigureOut">
              <a:rPr lang="en-GB" smtClean="0"/>
              <a:t>17/11/2024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1162B-F7B0-CE4A-9E53-09DAE08FB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058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E8049-E101-1D4D-AC32-01FB6D0C811C}" type="datetimeFigureOut">
              <a:rPr lang="en-GB" smtClean="0"/>
              <a:t>17/11/2024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1162B-F7B0-CE4A-9E53-09DAE08FB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6959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479954"/>
            <a:ext cx="2786871" cy="1679840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3450" y="1036570"/>
            <a:ext cx="4374386" cy="5116178"/>
          </a:xfrm>
        </p:spPr>
        <p:txBody>
          <a:bodyPr/>
          <a:lstStyle>
            <a:lvl1pPr>
              <a:defRPr sz="3024"/>
            </a:lvl1pPr>
            <a:lvl2pPr>
              <a:defRPr sz="2646"/>
            </a:lvl2pPr>
            <a:lvl3pPr>
              <a:defRPr sz="2268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159794"/>
            <a:ext cx="2786871" cy="400128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E8049-E101-1D4D-AC32-01FB6D0C811C}" type="datetimeFigureOut">
              <a:rPr lang="en-GB" smtClean="0"/>
              <a:t>17/11/2024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1162B-F7B0-CE4A-9E53-09DAE08FB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094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479954"/>
            <a:ext cx="2786871" cy="1679840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73450" y="1036570"/>
            <a:ext cx="4374386" cy="5116178"/>
          </a:xfrm>
        </p:spPr>
        <p:txBody>
          <a:bodyPr anchor="t"/>
          <a:lstStyle>
            <a:lvl1pPr marL="0" indent="0">
              <a:buNone/>
              <a:defRPr sz="3024"/>
            </a:lvl1pPr>
            <a:lvl2pPr marL="432054" indent="0">
              <a:buNone/>
              <a:defRPr sz="2646"/>
            </a:lvl2pPr>
            <a:lvl3pPr marL="864108" indent="0">
              <a:buNone/>
              <a:defRPr sz="2268"/>
            </a:lvl3pPr>
            <a:lvl4pPr marL="1296162" indent="0">
              <a:buNone/>
              <a:defRPr sz="1890"/>
            </a:lvl4pPr>
            <a:lvl5pPr marL="1728216" indent="0">
              <a:buNone/>
              <a:defRPr sz="1890"/>
            </a:lvl5pPr>
            <a:lvl6pPr marL="2160270" indent="0">
              <a:buNone/>
              <a:defRPr sz="1890"/>
            </a:lvl6pPr>
            <a:lvl7pPr marL="2592324" indent="0">
              <a:buNone/>
              <a:defRPr sz="1890"/>
            </a:lvl7pPr>
            <a:lvl8pPr marL="3024378" indent="0">
              <a:buNone/>
              <a:defRPr sz="1890"/>
            </a:lvl8pPr>
            <a:lvl9pPr marL="3456432" indent="0">
              <a:buNone/>
              <a:defRPr sz="189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159794"/>
            <a:ext cx="2786871" cy="400128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E8049-E101-1D4D-AC32-01FB6D0C811C}" type="datetimeFigureOut">
              <a:rPr lang="en-GB" smtClean="0"/>
              <a:t>17/11/2024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1162B-F7B0-CE4A-9E53-09DAE08FB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140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053" y="383299"/>
            <a:ext cx="7452658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53" y="1916484"/>
            <a:ext cx="7452658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052" y="6672698"/>
            <a:ext cx="1944172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E8049-E101-1D4D-AC32-01FB6D0C811C}" type="datetimeFigureOut">
              <a:rPr lang="en-GB" smtClean="0"/>
              <a:t>17/11/2024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2253" y="6672698"/>
            <a:ext cx="2916258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02539" y="6672698"/>
            <a:ext cx="1944172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1162B-F7B0-CE4A-9E53-09DAE08FB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082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64108" rtl="0" eaLnBrk="1" latinLnBrk="0" hangingPunct="1">
        <a:lnSpc>
          <a:spcPct val="90000"/>
        </a:lnSpc>
        <a:spcBef>
          <a:spcPct val="0"/>
        </a:spcBef>
        <a:buNone/>
        <a:defRPr sz="41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27" indent="-216027" algn="l" defTabSz="864108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1pPr>
      <a:lvl2pPr marL="64808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08013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51218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944243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376297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35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40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45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5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10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16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216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27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32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37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43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png"/><Relationship Id="rId5" Type="http://schemas.openxmlformats.org/officeDocument/2006/relationships/image" Target="../media/image10.png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4" name="Slide Zoom 3">
                <a:extLst>
                  <a:ext uri="{FF2B5EF4-FFF2-40B4-BE49-F238E27FC236}">
                    <a16:creationId xmlns:a16="http://schemas.microsoft.com/office/drawing/2014/main" id="{F450306F-0A74-0C43-9619-F479885B589E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237954592"/>
                  </p:ext>
                </p:extLst>
              </p:nvPr>
            </p:nvGraphicFramePr>
            <p:xfrm rot="1973629">
              <a:off x="188024" y="2168318"/>
              <a:ext cx="6417867" cy="5347239"/>
            </p:xfrm>
            <a:graphic>
              <a:graphicData uri="http://schemas.microsoft.com/office/powerpoint/2016/slidezoom">
                <pslz:sldZm>
                  <pslz:sldZmObj sldId="326" cId="185862242">
                    <pslz:zmPr id="{A7DD5E44-1F56-0642-837F-28FF02F10480}" returnToParent="0" transitionDur="1000" showBg="0">
                      <p166:blipFill xmlns:p166="http://schemas.microsoft.com/office/powerpoint/2016/6/main">
                        <a:blip r:embed="rId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1973629">
                          <a:off x="0" y="0"/>
                          <a:ext cx="6417867" cy="5347239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>
                              <a:alpha val="40000"/>
                            </a:schemeClr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4" name="Slide Zoom 3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F450306F-0A74-0C43-9619-F479885B589E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 rot="1973629">
                <a:off x="188024" y="2168318"/>
                <a:ext cx="6417867" cy="5347239"/>
              </a:xfrm>
              <a:prstGeom prst="rect">
                <a:avLst/>
              </a:prstGeom>
              <a:effectLst>
                <a:glow>
                  <a:schemeClr val="tx1">
                    <a:alpha val="40000"/>
                  </a:schemeClr>
                </a:glow>
              </a:effectLst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6" name="Slide Zoom 5">
                <a:extLst>
                  <a:ext uri="{FF2B5EF4-FFF2-40B4-BE49-F238E27FC236}">
                    <a16:creationId xmlns:a16="http://schemas.microsoft.com/office/drawing/2014/main" id="{3A50C8FE-F02F-6742-9782-FA80DCFAE06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38624356"/>
                  </p:ext>
                </p:extLst>
              </p:nvPr>
            </p:nvGraphicFramePr>
            <p:xfrm rot="7980841">
              <a:off x="4753074" y="533342"/>
              <a:ext cx="4765985" cy="3970923"/>
            </p:xfrm>
            <a:graphic>
              <a:graphicData uri="http://schemas.microsoft.com/office/powerpoint/2016/slidezoom">
                <pslz:sldZm>
                  <pslz:sldZmObj sldId="326" cId="185862242">
                    <pslz:zmPr id="{A7DD5E44-1F56-0642-837F-28FF02F10480}" returnToParent="0" transitionDur="1000" showBg="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7980841">
                          <a:off x="0" y="0"/>
                          <a:ext cx="4765985" cy="3970923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>
                              <a:alpha val="40000"/>
                            </a:schemeClr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6" name="Slide Zoom 5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3A50C8FE-F02F-6742-9782-FA80DCFAE06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 rot="7980841">
                <a:off x="4753074" y="533342"/>
                <a:ext cx="4765985" cy="3970923"/>
              </a:xfrm>
              <a:prstGeom prst="rect">
                <a:avLst/>
              </a:prstGeom>
              <a:effectLst>
                <a:glow>
                  <a:schemeClr val="tx1">
                    <a:alpha val="40000"/>
                  </a:schemeClr>
                </a:glow>
              </a:effectLst>
            </p:spPr>
          </p:pic>
        </mc:Fallback>
      </mc:AlternateContent>
      <p:sp>
        <p:nvSpPr>
          <p:cNvPr id="3" name="Oval 2">
            <a:extLst>
              <a:ext uri="{FF2B5EF4-FFF2-40B4-BE49-F238E27FC236}">
                <a16:creationId xmlns:a16="http://schemas.microsoft.com/office/drawing/2014/main" id="{C1531A6A-CE40-0731-1BEF-77AD0DA490EF}"/>
              </a:ext>
            </a:extLst>
          </p:cNvPr>
          <p:cNvSpPr/>
          <p:nvPr/>
        </p:nvSpPr>
        <p:spPr>
          <a:xfrm>
            <a:off x="2632943" y="433131"/>
            <a:ext cx="421105" cy="421105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862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</TotalTime>
  <Words>1</Words>
  <Application>Microsoft Macintosh PowerPoint</Application>
  <PresentationFormat>Custom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Dragon Curve</dc:title>
  <dc:creator>Emlyn Corrin</dc:creator>
  <cp:lastModifiedBy>Emlyn Corrin</cp:lastModifiedBy>
  <cp:revision>6</cp:revision>
  <dcterms:created xsi:type="dcterms:W3CDTF">2024-07-07T19:05:05Z</dcterms:created>
  <dcterms:modified xsi:type="dcterms:W3CDTF">2024-11-17T22:12:14Z</dcterms:modified>
</cp:coreProperties>
</file>