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93" r:id="rId2"/>
  </p:sldIdLst>
  <p:sldSz cx="864076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0563"/>
  </p:normalViewPr>
  <p:slideViewPr>
    <p:cSldViewPr snapToGrid="0">
      <p:cViewPr varScale="1">
        <p:scale>
          <a:sx n="106" d="100"/>
          <a:sy n="106" d="100"/>
        </p:scale>
        <p:origin x="196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45E82-7B42-A74F-8BFC-0AA10BEB2623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6388" y="1143000"/>
            <a:ext cx="3705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1E5005-6ADA-BF49-9779-9D293ABCBF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16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Heighway</a:t>
            </a:r>
            <a:r>
              <a:rPr lang="en-US" dirty="0"/>
              <a:t> Dragon Curve (also known as the Jurassic Park Dragon)</a:t>
            </a:r>
          </a:p>
          <a:p>
            <a:r>
              <a:rPr lang="en-US" dirty="0"/>
              <a:t>Can be built by repeatedly folding a strip of paper in half, then partially unfolding (from 180 to 90 degrees per fold)</a:t>
            </a:r>
          </a:p>
          <a:p>
            <a:r>
              <a:rPr lang="en-US" dirty="0"/>
              <a:t>Grey pattern is maybe due to scale factor not being precisely sqrt(2)?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5676C3-AF84-0440-9FDE-505F611B623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766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178222"/>
            <a:ext cx="7344649" cy="2506427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3781306"/>
            <a:ext cx="6480572" cy="1738167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36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13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383297"/>
            <a:ext cx="1863165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383297"/>
            <a:ext cx="548148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19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93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1794831"/>
            <a:ext cx="7452658" cy="2994714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4817876"/>
            <a:ext cx="7452658" cy="1574849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16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1916484"/>
            <a:ext cx="3672324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41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383299"/>
            <a:ext cx="7452658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1764832"/>
            <a:ext cx="3655447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2629749"/>
            <a:ext cx="3655447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1764832"/>
            <a:ext cx="3673450" cy="864917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2629749"/>
            <a:ext cx="3673450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62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05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95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036570"/>
            <a:ext cx="4374386" cy="5116178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9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79954"/>
            <a:ext cx="2786871" cy="1679840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036570"/>
            <a:ext cx="4374386" cy="5116178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159794"/>
            <a:ext cx="2786871" cy="400128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14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383299"/>
            <a:ext cx="7452658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1916484"/>
            <a:ext cx="7452658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E8049-E101-1D4D-AC32-01FB6D0C811C}" type="datetimeFigureOut">
              <a:rPr lang="en-GB" smtClean="0"/>
              <a:t>10/11/2024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6672698"/>
            <a:ext cx="291625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6672698"/>
            <a:ext cx="19441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1162B-F7B0-CE4A-9E53-09DAE08FBC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082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DBB49A35-5931-E242-9C10-C346B0A9CAA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70606072"/>
                  </p:ext>
                </p:extLst>
              </p:nvPr>
            </p:nvGraphicFramePr>
            <p:xfrm rot="2700000">
              <a:off x="-530256" y="880434"/>
              <a:ext cx="6109943" cy="5090683"/>
            </p:xfrm>
            <a:graphic>
              <a:graphicData uri="http://schemas.microsoft.com/office/powerpoint/2016/slidezoom">
                <pslz:sldZm>
                  <pslz:sldZmObj sldId="293" cId="520548241">
                    <pslz:zmPr id="{CC7AB6D8-3DFD-2347-9676-FB6EF905D29A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2700000">
                          <a:off x="0" y="0"/>
                          <a:ext cx="6109943" cy="509068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DBB49A35-5931-E242-9C10-C346B0A9CAA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2700000">
                <a:off x="-530256" y="880434"/>
                <a:ext cx="6109943" cy="50906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B0D9E518-B5DC-9743-9A3D-D28E61A8568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81959259"/>
                  </p:ext>
                </p:extLst>
              </p:nvPr>
            </p:nvGraphicFramePr>
            <p:xfrm rot="8100000">
              <a:off x="2433230" y="2291212"/>
              <a:ext cx="6109943" cy="5090683"/>
            </p:xfrm>
            <a:graphic>
              <a:graphicData uri="http://schemas.microsoft.com/office/powerpoint/2016/slidezoom">
                <pslz:sldZm>
                  <pslz:sldZmObj sldId="293" cId="520548241">
                    <pslz:zmPr id="{CC7AB6D8-3DFD-2347-9676-FB6EF905D29A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8100000">
                          <a:off x="0" y="0"/>
                          <a:ext cx="6109943" cy="5090683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B0D9E518-B5DC-9743-9A3D-D28E61A8568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8100000">
                <a:off x="2433230" y="2291212"/>
                <a:ext cx="6109943" cy="509068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20548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53</Words>
  <Application>Microsoft Macintosh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Dragon Curve</dc:title>
  <dc:creator>Emlyn Corrin</dc:creator>
  <cp:lastModifiedBy>Emlyn Corrin</cp:lastModifiedBy>
  <cp:revision>3</cp:revision>
  <dcterms:created xsi:type="dcterms:W3CDTF">2024-07-07T19:05:05Z</dcterms:created>
  <dcterms:modified xsi:type="dcterms:W3CDTF">2024-11-10T13:18:04Z</dcterms:modified>
</cp:coreProperties>
</file>