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7199313" cy="623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48"/>
  </p:normalViewPr>
  <p:slideViewPr>
    <p:cSldViewPr snapToGrid="0">
      <p:cViewPr varScale="1">
        <p:scale>
          <a:sx n="128" d="100"/>
          <a:sy n="128" d="100"/>
        </p:scale>
        <p:origin x="17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063994-4B24-C946-B3E6-59CBCACE5442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47825" y="1143000"/>
            <a:ext cx="35623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7A291-39AE-254C-AF5A-AB1EF74ADE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179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87A291-39AE-254C-AF5A-AB1EF74ADE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112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020519"/>
            <a:ext cx="6119416" cy="217094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275186"/>
            <a:ext cx="5399485" cy="1505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6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31993"/>
            <a:ext cx="1552352" cy="52844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31993"/>
            <a:ext cx="4567064" cy="52844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4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554596"/>
            <a:ext cx="6209407" cy="259387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173013"/>
            <a:ext cx="6209407" cy="136405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1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31995"/>
            <a:ext cx="6209407" cy="120528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528613"/>
            <a:ext cx="3045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277763"/>
            <a:ext cx="3045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528613"/>
            <a:ext cx="3060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277763"/>
            <a:ext cx="3060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897827"/>
            <a:ext cx="3644652" cy="443138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897827"/>
            <a:ext cx="3644652" cy="443138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31995"/>
            <a:ext cx="6209407" cy="120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659967"/>
            <a:ext cx="6209407" cy="3956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E275-0456-3F4D-B921-9E87CF373D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5779572"/>
            <a:ext cx="2429768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49892557"/>
                  </p:ext>
                </p:extLst>
              </p:nvPr>
            </p:nvGraphicFramePr>
            <p:xfrm>
              <a:off x="1437974" y="866283"/>
              <a:ext cx="4320000" cy="374177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374177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37974" y="866283"/>
                <a:ext cx="4320000" cy="374177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35685025"/>
                  </p:ext>
                </p:extLst>
              </p:nvPr>
            </p:nvGraphicFramePr>
            <p:xfrm>
              <a:off x="0" y="0"/>
              <a:ext cx="2880327" cy="2494800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327" cy="24948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0" y="0"/>
                <a:ext cx="2880327" cy="24948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29734162"/>
                  </p:ext>
                </p:extLst>
              </p:nvPr>
            </p:nvGraphicFramePr>
            <p:xfrm>
              <a:off x="4318986" y="30500"/>
              <a:ext cx="2880327" cy="2494800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327" cy="24948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318986" y="30500"/>
                <a:ext cx="2880327" cy="24948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" name="Slide Zoom 1">
                <a:extLst>
                  <a:ext uri="{FF2B5EF4-FFF2-40B4-BE49-F238E27FC236}">
                    <a16:creationId xmlns:a16="http://schemas.microsoft.com/office/drawing/2014/main" id="{138BBC09-0F8F-B030-321C-4503F68E976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33513159"/>
                  </p:ext>
                </p:extLst>
              </p:nvPr>
            </p:nvGraphicFramePr>
            <p:xfrm rot="10800000">
              <a:off x="2157812" y="3710400"/>
              <a:ext cx="2880326" cy="2494800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2880326" cy="24948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" name="Slide Zoom 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138BBC09-0F8F-B030-321C-4503F68E976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10800000">
                <a:off x="2157812" y="3710400"/>
                <a:ext cx="2880326" cy="24948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p:sp>
        <p:nvSpPr>
          <p:cNvPr id="8" name="Oval 7">
            <a:extLst>
              <a:ext uri="{FF2B5EF4-FFF2-40B4-BE49-F238E27FC236}">
                <a16:creationId xmlns:a16="http://schemas.microsoft.com/office/drawing/2014/main" id="{7F30B064-01AB-876B-89DC-90500B90CE98}"/>
              </a:ext>
            </a:extLst>
          </p:cNvPr>
          <p:cNvSpPr/>
          <p:nvPr/>
        </p:nvSpPr>
        <p:spPr>
          <a:xfrm>
            <a:off x="2880327" y="1505415"/>
            <a:ext cx="1438659" cy="1438659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15000"/>
                </a:schemeClr>
              </a:gs>
              <a:gs pos="50000">
                <a:srgbClr val="FFC000">
                  <a:alpha val="1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98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8</cp:revision>
  <dcterms:created xsi:type="dcterms:W3CDTF">2024-06-01T12:59:37Z</dcterms:created>
  <dcterms:modified xsi:type="dcterms:W3CDTF">2024-10-18T23:31:11Z</dcterms:modified>
</cp:coreProperties>
</file>