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8640763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197"/>
  </p:normalViewPr>
  <p:slideViewPr>
    <p:cSldViewPr snapToGrid="0">
      <p:cViewPr>
        <p:scale>
          <a:sx n="311" d="100"/>
          <a:sy n="311" d="100"/>
        </p:scale>
        <p:origin x="-6240" y="-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178222"/>
            <a:ext cx="7344649" cy="2506427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3781306"/>
            <a:ext cx="6480572" cy="1738167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4DBD-4AA4-6944-AD9E-ECA418D09D48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4E23A-8FC0-6D42-A473-39DCE03612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5148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4DBD-4AA4-6944-AD9E-ECA418D09D48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4E23A-8FC0-6D42-A473-39DCE03612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14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383297"/>
            <a:ext cx="1863165" cy="610108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383297"/>
            <a:ext cx="5481484" cy="610108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4DBD-4AA4-6944-AD9E-ECA418D09D48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4E23A-8FC0-6D42-A473-39DCE03612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035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4DBD-4AA4-6944-AD9E-ECA418D09D48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4E23A-8FC0-6D42-A473-39DCE03612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918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1794831"/>
            <a:ext cx="7452658" cy="2994714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4817876"/>
            <a:ext cx="7452658" cy="1574849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4DBD-4AA4-6944-AD9E-ECA418D09D48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4E23A-8FC0-6D42-A473-39DCE03612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66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1916484"/>
            <a:ext cx="3672324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1916484"/>
            <a:ext cx="3672324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4DBD-4AA4-6944-AD9E-ECA418D09D48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4E23A-8FC0-6D42-A473-39DCE03612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499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383299"/>
            <a:ext cx="7452658" cy="1391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1764832"/>
            <a:ext cx="3655447" cy="8649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2629749"/>
            <a:ext cx="3655447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1764832"/>
            <a:ext cx="3673450" cy="8649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2629749"/>
            <a:ext cx="3673450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4DBD-4AA4-6944-AD9E-ECA418D09D48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4E23A-8FC0-6D42-A473-39DCE03612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947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4DBD-4AA4-6944-AD9E-ECA418D09D48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4E23A-8FC0-6D42-A473-39DCE03612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6867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4DBD-4AA4-6944-AD9E-ECA418D09D48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4E23A-8FC0-6D42-A473-39DCE03612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645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79954"/>
            <a:ext cx="2786871" cy="1679840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036570"/>
            <a:ext cx="4374386" cy="5116178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159794"/>
            <a:ext cx="2786871" cy="400128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4DBD-4AA4-6944-AD9E-ECA418D09D48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4E23A-8FC0-6D42-A473-39DCE03612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8598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79954"/>
            <a:ext cx="2786871" cy="1679840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036570"/>
            <a:ext cx="4374386" cy="5116178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159794"/>
            <a:ext cx="2786871" cy="400128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4DBD-4AA4-6944-AD9E-ECA418D09D48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4E23A-8FC0-6D42-A473-39DCE03612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089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383299"/>
            <a:ext cx="7452658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1916484"/>
            <a:ext cx="7452658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6672698"/>
            <a:ext cx="1944172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A4DBD-4AA4-6944-AD9E-ECA418D09D48}" type="datetimeFigureOut">
              <a:rPr lang="en-GB" smtClean="0"/>
              <a:t>05/01/2025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6672698"/>
            <a:ext cx="291625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6672698"/>
            <a:ext cx="1944172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4E23A-8FC0-6D42-A473-39DCE03612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700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" Target="slide1.xm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D45E2605-38F7-4715-8321-9BCCF38BCFFD}"/>
              </a:ext>
            </a:extLst>
          </p:cNvPr>
          <p:cNvSpPr>
            <a:spLocks/>
          </p:cNvSpPr>
          <p:nvPr/>
        </p:nvSpPr>
        <p:spPr>
          <a:xfrm>
            <a:off x="1080000" y="360000"/>
            <a:ext cx="6480000" cy="6480000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30000"/>
                </a:schemeClr>
              </a:gs>
              <a:gs pos="34000">
                <a:schemeClr val="tx1">
                  <a:alpha val="20000"/>
                </a:schemeClr>
              </a:gs>
              <a:gs pos="65000">
                <a:schemeClr val="accent3">
                  <a:lumMod val="60000"/>
                  <a:lumOff val="40000"/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11B4D88E-F3CA-5801-C042-C06673B9D5E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804728521"/>
                  </p:ext>
                </p:extLst>
              </p:nvPr>
            </p:nvGraphicFramePr>
            <p:xfrm>
              <a:off x="2171620" y="1134824"/>
              <a:ext cx="2160191" cy="1799828"/>
            </p:xfrm>
            <a:graphic>
              <a:graphicData uri="http://schemas.microsoft.com/office/powerpoint/2016/slidezoom">
                <pslz:sldZm>
                  <pslz:sldZmObj sldId="256" cId="2287425517">
                    <pslz:zmPr id="{0943849D-04B0-C342-8F79-34BD6257F14A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191" cy="1799828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11B4D88E-F3CA-5801-C042-C06673B9D5E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171620" y="1134824"/>
                <a:ext cx="2160191" cy="1799828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38F5D9EF-F09F-87A7-DF36-829AC48E3A1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845314413"/>
                  </p:ext>
                </p:extLst>
              </p:nvPr>
            </p:nvGraphicFramePr>
            <p:xfrm>
              <a:off x="4331811" y="1134824"/>
              <a:ext cx="2160191" cy="1799828"/>
            </p:xfrm>
            <a:graphic>
              <a:graphicData uri="http://schemas.microsoft.com/office/powerpoint/2016/slidezoom">
                <pslz:sldZm>
                  <pslz:sldZmObj sldId="256" cId="2287425517">
                    <pslz:zmPr id="{0943849D-04B0-C342-8F79-34BD6257F14A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191" cy="1799828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38F5D9EF-F09F-87A7-DF36-829AC48E3A1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331811" y="1134824"/>
                <a:ext cx="2160191" cy="1799828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1A1806A8-6578-361B-E8BE-346B7574142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703089828"/>
                  </p:ext>
                </p:extLst>
              </p:nvPr>
            </p:nvGraphicFramePr>
            <p:xfrm rot="18900000">
              <a:off x="-310713" y="1796774"/>
              <a:ext cx="3056400" cy="2546531"/>
            </p:xfrm>
            <a:graphic>
              <a:graphicData uri="http://schemas.microsoft.com/office/powerpoint/2016/slidezoom">
                <pslz:sldZm>
                  <pslz:sldZmObj sldId="256" cId="2287425517">
                    <pslz:zmPr id="{0943849D-04B0-C342-8F79-34BD6257F14A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8900000">
                          <a:off x="0" y="0"/>
                          <a:ext cx="3056400" cy="2546531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9" name="Slide Zoom 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1A1806A8-6578-361B-E8BE-346B7574142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 rot="18900000">
                <a:off x="-310713" y="1796774"/>
                <a:ext cx="3056400" cy="2546531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0" name="Slide Zoom 9">
                <a:extLst>
                  <a:ext uri="{FF2B5EF4-FFF2-40B4-BE49-F238E27FC236}">
                    <a16:creationId xmlns:a16="http://schemas.microsoft.com/office/drawing/2014/main" id="{EDD948A6-C4DB-209C-133F-6EB130A7CBA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920866744"/>
                  </p:ext>
                </p:extLst>
              </p:nvPr>
            </p:nvGraphicFramePr>
            <p:xfrm rot="2700000">
              <a:off x="3872046" y="1785345"/>
              <a:ext cx="3056400" cy="2546531"/>
            </p:xfrm>
            <a:graphic>
              <a:graphicData uri="http://schemas.microsoft.com/office/powerpoint/2016/slidezoom">
                <pslz:sldZm>
                  <pslz:sldZmObj sldId="256" cId="2287425517">
                    <pslz:zmPr id="{0943849D-04B0-C342-8F79-34BD6257F14A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2700000">
                          <a:off x="0" y="0"/>
                          <a:ext cx="3056400" cy="2546531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0" name="Slide Zoom 9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EDD948A6-C4DB-209C-133F-6EB130A7CBA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 rot="2700000">
                <a:off x="3872046" y="1785345"/>
                <a:ext cx="3056400" cy="2546531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1" name="Slide Zoom 10">
                <a:extLst>
                  <a:ext uri="{FF2B5EF4-FFF2-40B4-BE49-F238E27FC236}">
                    <a16:creationId xmlns:a16="http://schemas.microsoft.com/office/drawing/2014/main" id="{2A4E7343-C422-A8AE-DB94-C2CC52CA7D1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771232010"/>
                  </p:ext>
                </p:extLst>
              </p:nvPr>
            </p:nvGraphicFramePr>
            <p:xfrm rot="8100000">
              <a:off x="3883475" y="4123652"/>
              <a:ext cx="3056400" cy="2546531"/>
            </p:xfrm>
            <a:graphic>
              <a:graphicData uri="http://schemas.microsoft.com/office/powerpoint/2016/slidezoom">
                <pslz:sldZm>
                  <pslz:sldZmObj sldId="256" cId="2287425517">
                    <pslz:zmPr id="{0943849D-04B0-C342-8F79-34BD6257F14A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8100000">
                          <a:off x="0" y="0"/>
                          <a:ext cx="3056400" cy="2546531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1" name="Slide Zoom 10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2A4E7343-C422-A8AE-DB94-C2CC52CA7D1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 rot="8100000">
                <a:off x="3883475" y="4123652"/>
                <a:ext cx="3056400" cy="2546531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2" name="Slide Zoom 11">
                <a:extLst>
                  <a:ext uri="{FF2B5EF4-FFF2-40B4-BE49-F238E27FC236}">
                    <a16:creationId xmlns:a16="http://schemas.microsoft.com/office/drawing/2014/main" id="{BAA831EF-99C7-CB94-DD4E-C91980337A4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78946080"/>
                  </p:ext>
                </p:extLst>
              </p:nvPr>
            </p:nvGraphicFramePr>
            <p:xfrm rot="13500000">
              <a:off x="1689456" y="4123651"/>
              <a:ext cx="3056400" cy="2546531"/>
            </p:xfrm>
            <a:graphic>
              <a:graphicData uri="http://schemas.microsoft.com/office/powerpoint/2016/slidezoom">
                <pslz:sldZm>
                  <pslz:sldZmObj sldId="256" cId="2287425517">
                    <pslz:zmPr id="{0943849D-04B0-C342-8F79-34BD6257F14A}" returnToParent="0" transitionDur="1000" showBg="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3500000">
                          <a:off x="0" y="0"/>
                          <a:ext cx="3056400" cy="2546531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2" name="Slide Zoom 1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BAA831EF-99C7-CB94-DD4E-C91980337A4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 rot="13500000">
                <a:off x="1689456" y="4123651"/>
                <a:ext cx="3056400" cy="2546531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3" name="Slide Zoom 12">
                <a:extLst>
                  <a:ext uri="{FF2B5EF4-FFF2-40B4-BE49-F238E27FC236}">
                    <a16:creationId xmlns:a16="http://schemas.microsoft.com/office/drawing/2014/main" id="{8A5EB0C8-EE14-2C25-714D-F7EE9FC5606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057659019"/>
                  </p:ext>
                </p:extLst>
              </p:nvPr>
            </p:nvGraphicFramePr>
            <p:xfrm rot="18900000">
              <a:off x="1700887" y="1785343"/>
              <a:ext cx="3056400" cy="2546531"/>
            </p:xfrm>
            <a:graphic>
              <a:graphicData uri="http://schemas.microsoft.com/office/powerpoint/2016/slidezoom">
                <pslz:sldZm>
                  <pslz:sldZmObj sldId="256" cId="2287425517">
                    <pslz:zmPr id="{0943849D-04B0-C342-8F79-34BD6257F14A}" returnToParent="0" transitionDur="1000" showBg="0">
                      <p166:blipFill xmlns:p166="http://schemas.microsoft.com/office/powerpoint/2016/6/main">
                        <a:blip r:embed="rId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8900000">
                          <a:off x="0" y="0"/>
                          <a:ext cx="3056400" cy="2546531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3" name="Slide Zoom 12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8A5EB0C8-EE14-2C25-714D-F7EE9FC5606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 rot="18900000">
                <a:off x="1700887" y="1785343"/>
                <a:ext cx="3056400" cy="2546531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4" name="Slide Zoom 13">
                <a:extLst>
                  <a:ext uri="{FF2B5EF4-FFF2-40B4-BE49-F238E27FC236}">
                    <a16:creationId xmlns:a16="http://schemas.microsoft.com/office/drawing/2014/main" id="{F8625FA7-87E7-D375-2395-4CE04530D1D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144549758"/>
                  </p:ext>
                </p:extLst>
              </p:nvPr>
            </p:nvGraphicFramePr>
            <p:xfrm rot="2700000">
              <a:off x="5895078" y="1796773"/>
              <a:ext cx="3056400" cy="2546531"/>
            </p:xfrm>
            <a:graphic>
              <a:graphicData uri="http://schemas.microsoft.com/office/powerpoint/2016/slidezoom">
                <pslz:sldZm>
                  <pslz:sldZmObj sldId="256" cId="2287425517">
                    <pslz:zmPr id="{0943849D-04B0-C342-8F79-34BD6257F14A}" returnToParent="0" transitionDur="1000" showBg="0">
                      <p166:blipFill xmlns:p166="http://schemas.microsoft.com/office/powerpoint/2016/6/main">
                        <a:blip r:embed="rId10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2700000">
                          <a:off x="0" y="0"/>
                          <a:ext cx="3056400" cy="2546531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4" name="Slide Zoom 13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F8625FA7-87E7-D375-2395-4CE04530D1D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 rot="2700000">
                <a:off x="5895078" y="1796773"/>
                <a:ext cx="3056400" cy="2546531"/>
              </a:xfrm>
              <a:prstGeom prst="rect">
                <a:avLst/>
              </a:prstGeom>
              <a:effectLst/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87425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15633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3</cp:revision>
  <dcterms:created xsi:type="dcterms:W3CDTF">2024-11-10T21:24:46Z</dcterms:created>
  <dcterms:modified xsi:type="dcterms:W3CDTF">2025-01-05T18:12:27Z</dcterms:modified>
</cp:coreProperties>
</file>