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8640763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>
        <p:scale>
          <a:sx n="119" d="100"/>
          <a:sy n="119" d="100"/>
        </p:scale>
        <p:origin x="163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96" y="706933"/>
            <a:ext cx="6480572" cy="1503857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2268784"/>
            <a:ext cx="6480572" cy="1042900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6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99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229978"/>
            <a:ext cx="1863165" cy="366065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2" y="229978"/>
            <a:ext cx="5481484" cy="36606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43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51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2" y="1076898"/>
            <a:ext cx="7452658" cy="1796828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2" y="2890725"/>
            <a:ext cx="7452658" cy="944910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7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149890"/>
            <a:ext cx="3672324" cy="27407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149890"/>
            <a:ext cx="3672324" cy="27407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1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29978"/>
            <a:ext cx="7452658" cy="834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8" y="1058899"/>
            <a:ext cx="3655447" cy="51895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8" y="1577849"/>
            <a:ext cx="3655447" cy="23207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6" y="1058899"/>
            <a:ext cx="3673450" cy="51895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6" y="1577849"/>
            <a:ext cx="3673450" cy="23207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83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9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75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87972"/>
            <a:ext cx="2786871" cy="1007904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621941"/>
            <a:ext cx="4374386" cy="3069707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295877"/>
            <a:ext cx="2786871" cy="2400771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87972"/>
            <a:ext cx="2786871" cy="1007904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621941"/>
            <a:ext cx="4374386" cy="3069707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295877"/>
            <a:ext cx="2786871" cy="2400771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64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229978"/>
            <a:ext cx="7452658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149890"/>
            <a:ext cx="7452658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4003618"/>
            <a:ext cx="194417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110A-05E5-BB43-BBEA-CB79CD43A6D9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4003618"/>
            <a:ext cx="291625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4003618"/>
            <a:ext cx="194417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8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BEC07082-3B51-D090-01CF-172427A838F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75965833"/>
                  </p:ext>
                </p:extLst>
              </p:nvPr>
            </p:nvGraphicFramePr>
            <p:xfrm rot="12393900" flipH="1">
              <a:off x="4548208" y="3354065"/>
              <a:ext cx="3862800" cy="1931045"/>
            </p:xfrm>
            <a:graphic>
              <a:graphicData uri="http://schemas.microsoft.com/office/powerpoint/2016/slidezoom">
                <pslz:sldZm>
                  <pslz:sldZmObj sldId="256" cId="3817720707">
                    <pslz:zmPr id="{5516D678-6588-6747-AFD4-6423C55B401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393900" flipH="1">
                          <a:off x="0" y="0"/>
                          <a:ext cx="3862800" cy="193104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EC07082-3B51-D090-01CF-172427A838F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2393900" flipH="1">
                <a:off x="4548208" y="3354065"/>
                <a:ext cx="3862800" cy="193104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185FAC41-F53E-B4AB-6618-E621EBC426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71639580"/>
                  </p:ext>
                </p:extLst>
              </p:nvPr>
            </p:nvGraphicFramePr>
            <p:xfrm rot="12393900" flipH="1">
              <a:off x="227827" y="3354065"/>
              <a:ext cx="3862800" cy="1931045"/>
            </p:xfrm>
            <a:graphic>
              <a:graphicData uri="http://schemas.microsoft.com/office/powerpoint/2016/slidezoom">
                <pslz:sldZm>
                  <pslz:sldZmObj sldId="256" cId="3817720707">
                    <pslz:zmPr id="{5516D678-6588-6747-AFD4-6423C55B401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393900" flipH="1">
                          <a:off x="0" y="0"/>
                          <a:ext cx="3862800" cy="193104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85FAC41-F53E-B4AB-6618-E621EBC426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2393900" flipH="1">
                <a:off x="227827" y="3354065"/>
                <a:ext cx="3862800" cy="193104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EBE41CD6-1563-577E-4525-D872981A37A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99430881"/>
                  </p:ext>
                </p:extLst>
              </p:nvPr>
            </p:nvGraphicFramePr>
            <p:xfrm rot="17793900" flipH="1">
              <a:off x="-1931401" y="1193705"/>
              <a:ext cx="3862800" cy="1931045"/>
            </p:xfrm>
            <a:graphic>
              <a:graphicData uri="http://schemas.microsoft.com/office/powerpoint/2016/slidezoom">
                <pslz:sldZm>
                  <pslz:sldZmObj sldId="256" cId="3817720707">
                    <pslz:zmPr id="{5516D678-6588-6747-AFD4-6423C55B401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7793900" flipH="1">
                          <a:off x="0" y="0"/>
                          <a:ext cx="3862800" cy="193104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BE41CD6-1563-577E-4525-D872981A37A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17793900" flipH="1">
                <a:off x="-1931401" y="1193705"/>
                <a:ext cx="3862800" cy="193104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A9FAD466-A078-B1C5-FAA6-E8813BC7FA2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6321849"/>
                  </p:ext>
                </p:extLst>
              </p:nvPr>
            </p:nvGraphicFramePr>
            <p:xfrm rot="12393900">
              <a:off x="1092692" y="1629031"/>
              <a:ext cx="3862800" cy="1931045"/>
            </p:xfrm>
            <a:graphic>
              <a:graphicData uri="http://schemas.microsoft.com/office/powerpoint/2016/slidezoom">
                <pslz:sldZm>
                  <pslz:sldZmObj sldId="256" cId="3817720707">
                    <pslz:zmPr id="{5516D678-6588-6747-AFD4-6423C55B401B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393900">
                          <a:off x="0" y="0"/>
                          <a:ext cx="3862800" cy="193104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9FAD466-A078-B1C5-FAA6-E8813BC7FA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2393900">
                <a:off x="1092692" y="1629031"/>
                <a:ext cx="3862800" cy="193104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772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2024-10-28T10:32:59Z</dcterms:created>
  <dcterms:modified xsi:type="dcterms:W3CDTF">2024-10-28T14:56:23Z</dcterms:modified>
</cp:coreProperties>
</file>