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56" r:id="rId2"/>
  </p:sldIdLst>
  <p:sldSz cx="8640763" cy="43195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197"/>
  </p:normalViewPr>
  <p:slideViewPr>
    <p:cSldViewPr snapToGrid="0">
      <p:cViewPr>
        <p:scale>
          <a:sx n="119" d="100"/>
          <a:sy n="119" d="100"/>
        </p:scale>
        <p:origin x="1632" y="7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0096" y="706933"/>
            <a:ext cx="6480572" cy="1503857"/>
          </a:xfrm>
        </p:spPr>
        <p:txBody>
          <a:bodyPr anchor="b"/>
          <a:lstStyle>
            <a:lvl1pPr algn="ctr">
              <a:defRPr sz="3779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0096" y="2268784"/>
            <a:ext cx="6480572" cy="1042900"/>
          </a:xfrm>
        </p:spPr>
        <p:txBody>
          <a:bodyPr/>
          <a:lstStyle>
            <a:lvl1pPr marL="0" indent="0" algn="ctr">
              <a:buNone/>
              <a:defRPr sz="1512"/>
            </a:lvl1pPr>
            <a:lvl2pPr marL="287990" indent="0" algn="ctr">
              <a:buNone/>
              <a:defRPr sz="1260"/>
            </a:lvl2pPr>
            <a:lvl3pPr marL="575981" indent="0" algn="ctr">
              <a:buNone/>
              <a:defRPr sz="1134"/>
            </a:lvl3pPr>
            <a:lvl4pPr marL="863971" indent="0" algn="ctr">
              <a:buNone/>
              <a:defRPr sz="1008"/>
            </a:lvl4pPr>
            <a:lvl5pPr marL="1151961" indent="0" algn="ctr">
              <a:buNone/>
              <a:defRPr sz="1008"/>
            </a:lvl5pPr>
            <a:lvl6pPr marL="1439951" indent="0" algn="ctr">
              <a:buNone/>
              <a:defRPr sz="1008"/>
            </a:lvl6pPr>
            <a:lvl7pPr marL="1727942" indent="0" algn="ctr">
              <a:buNone/>
              <a:defRPr sz="1008"/>
            </a:lvl7pPr>
            <a:lvl8pPr marL="2015932" indent="0" algn="ctr">
              <a:buNone/>
              <a:defRPr sz="1008"/>
            </a:lvl8pPr>
            <a:lvl9pPr marL="2303922" indent="0" algn="ctr">
              <a:buNone/>
              <a:defRPr sz="1008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0110A-05E5-BB43-BBEA-CB79CD43A6D9}" type="datetimeFigureOut">
              <a:rPr lang="en-GB" smtClean="0"/>
              <a:t>28/10/2024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F7B69-67B0-D34C-8FEA-82D3AB131A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61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0110A-05E5-BB43-BBEA-CB79CD43A6D9}" type="datetimeFigureOut">
              <a:rPr lang="en-GB" smtClean="0"/>
              <a:t>28/10/2024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F7B69-67B0-D34C-8FEA-82D3AB131A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8996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83546" y="229978"/>
            <a:ext cx="1863165" cy="3660651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052" y="229978"/>
            <a:ext cx="5481484" cy="3660651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0110A-05E5-BB43-BBEA-CB79CD43A6D9}" type="datetimeFigureOut">
              <a:rPr lang="en-GB" smtClean="0"/>
              <a:t>28/10/2024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F7B69-67B0-D34C-8FEA-82D3AB131A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2433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0110A-05E5-BB43-BBEA-CB79CD43A6D9}" type="datetimeFigureOut">
              <a:rPr lang="en-GB" smtClean="0"/>
              <a:t>28/10/2024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F7B69-67B0-D34C-8FEA-82D3AB131A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6510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9552" y="1076898"/>
            <a:ext cx="7452658" cy="1796828"/>
          </a:xfrm>
        </p:spPr>
        <p:txBody>
          <a:bodyPr anchor="b"/>
          <a:lstStyle>
            <a:lvl1pPr>
              <a:defRPr sz="3779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9552" y="2890725"/>
            <a:ext cx="7452658" cy="944910"/>
          </a:xfrm>
        </p:spPr>
        <p:txBody>
          <a:bodyPr/>
          <a:lstStyle>
            <a:lvl1pPr marL="0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1pPr>
            <a:lvl2pPr marL="28799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2pPr>
            <a:lvl3pPr marL="575981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3pPr>
            <a:lvl4pPr marL="863971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4pPr>
            <a:lvl5pPr marL="1151961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5pPr>
            <a:lvl6pPr marL="1439951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6pPr>
            <a:lvl7pPr marL="1727942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7pPr>
            <a:lvl8pPr marL="2015932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8pPr>
            <a:lvl9pPr marL="2303922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0110A-05E5-BB43-BBEA-CB79CD43A6D9}" type="datetimeFigureOut">
              <a:rPr lang="en-GB" smtClean="0"/>
              <a:t>28/10/2024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F7B69-67B0-D34C-8FEA-82D3AB131A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1077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053" y="1149890"/>
            <a:ext cx="3672324" cy="274073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4386" y="1149890"/>
            <a:ext cx="3672324" cy="274073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0110A-05E5-BB43-BBEA-CB79CD43A6D9}" type="datetimeFigureOut">
              <a:rPr lang="en-GB" smtClean="0"/>
              <a:t>28/10/2024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F7B69-67B0-D34C-8FEA-82D3AB131A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9115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229978"/>
            <a:ext cx="7452658" cy="834921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5178" y="1058899"/>
            <a:ext cx="3655447" cy="518950"/>
          </a:xfrm>
        </p:spPr>
        <p:txBody>
          <a:bodyPr anchor="b"/>
          <a:lstStyle>
            <a:lvl1pPr marL="0" indent="0">
              <a:buNone/>
              <a:defRPr sz="1512" b="1"/>
            </a:lvl1pPr>
            <a:lvl2pPr marL="287990" indent="0">
              <a:buNone/>
              <a:defRPr sz="1260" b="1"/>
            </a:lvl2pPr>
            <a:lvl3pPr marL="575981" indent="0">
              <a:buNone/>
              <a:defRPr sz="1134" b="1"/>
            </a:lvl3pPr>
            <a:lvl4pPr marL="863971" indent="0">
              <a:buNone/>
              <a:defRPr sz="1008" b="1"/>
            </a:lvl4pPr>
            <a:lvl5pPr marL="1151961" indent="0">
              <a:buNone/>
              <a:defRPr sz="1008" b="1"/>
            </a:lvl5pPr>
            <a:lvl6pPr marL="1439951" indent="0">
              <a:buNone/>
              <a:defRPr sz="1008" b="1"/>
            </a:lvl6pPr>
            <a:lvl7pPr marL="1727942" indent="0">
              <a:buNone/>
              <a:defRPr sz="1008" b="1"/>
            </a:lvl7pPr>
            <a:lvl8pPr marL="2015932" indent="0">
              <a:buNone/>
              <a:defRPr sz="1008" b="1"/>
            </a:lvl8pPr>
            <a:lvl9pPr marL="2303922" indent="0">
              <a:buNone/>
              <a:defRPr sz="1008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178" y="1577849"/>
            <a:ext cx="3655447" cy="232077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386" y="1058899"/>
            <a:ext cx="3673450" cy="518950"/>
          </a:xfrm>
        </p:spPr>
        <p:txBody>
          <a:bodyPr anchor="b"/>
          <a:lstStyle>
            <a:lvl1pPr marL="0" indent="0">
              <a:buNone/>
              <a:defRPr sz="1512" b="1"/>
            </a:lvl1pPr>
            <a:lvl2pPr marL="287990" indent="0">
              <a:buNone/>
              <a:defRPr sz="1260" b="1"/>
            </a:lvl2pPr>
            <a:lvl3pPr marL="575981" indent="0">
              <a:buNone/>
              <a:defRPr sz="1134" b="1"/>
            </a:lvl3pPr>
            <a:lvl4pPr marL="863971" indent="0">
              <a:buNone/>
              <a:defRPr sz="1008" b="1"/>
            </a:lvl4pPr>
            <a:lvl5pPr marL="1151961" indent="0">
              <a:buNone/>
              <a:defRPr sz="1008" b="1"/>
            </a:lvl5pPr>
            <a:lvl6pPr marL="1439951" indent="0">
              <a:buNone/>
              <a:defRPr sz="1008" b="1"/>
            </a:lvl6pPr>
            <a:lvl7pPr marL="1727942" indent="0">
              <a:buNone/>
              <a:defRPr sz="1008" b="1"/>
            </a:lvl7pPr>
            <a:lvl8pPr marL="2015932" indent="0">
              <a:buNone/>
              <a:defRPr sz="1008" b="1"/>
            </a:lvl8pPr>
            <a:lvl9pPr marL="2303922" indent="0">
              <a:buNone/>
              <a:defRPr sz="1008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74386" y="1577849"/>
            <a:ext cx="3673450" cy="232077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0110A-05E5-BB43-BBEA-CB79CD43A6D9}" type="datetimeFigureOut">
              <a:rPr lang="en-GB" smtClean="0"/>
              <a:t>28/10/2024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F7B69-67B0-D34C-8FEA-82D3AB131A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8838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0110A-05E5-BB43-BBEA-CB79CD43A6D9}" type="datetimeFigureOut">
              <a:rPr lang="en-GB" smtClean="0"/>
              <a:t>28/10/2024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F7B69-67B0-D34C-8FEA-82D3AB131A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2191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0110A-05E5-BB43-BBEA-CB79CD43A6D9}" type="datetimeFigureOut">
              <a:rPr lang="en-GB" smtClean="0"/>
              <a:t>28/10/2024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F7B69-67B0-D34C-8FEA-82D3AB131A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6759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287972"/>
            <a:ext cx="2786871" cy="1007904"/>
          </a:xfrm>
        </p:spPr>
        <p:txBody>
          <a:bodyPr anchor="b"/>
          <a:lstStyle>
            <a:lvl1pPr>
              <a:defRPr sz="2016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3450" y="621941"/>
            <a:ext cx="4374386" cy="3069707"/>
          </a:xfrm>
        </p:spPr>
        <p:txBody>
          <a:bodyPr/>
          <a:lstStyle>
            <a:lvl1pPr>
              <a:defRPr sz="2016"/>
            </a:lvl1pPr>
            <a:lvl2pPr>
              <a:defRPr sz="1764"/>
            </a:lvl2pPr>
            <a:lvl3pPr>
              <a:defRPr sz="1512"/>
            </a:lvl3pPr>
            <a:lvl4pPr>
              <a:defRPr sz="1260"/>
            </a:lvl4pPr>
            <a:lvl5pPr>
              <a:defRPr sz="1260"/>
            </a:lvl5pPr>
            <a:lvl6pPr>
              <a:defRPr sz="1260"/>
            </a:lvl6pPr>
            <a:lvl7pPr>
              <a:defRPr sz="1260"/>
            </a:lvl7pPr>
            <a:lvl8pPr>
              <a:defRPr sz="1260"/>
            </a:lvl8pPr>
            <a:lvl9pPr>
              <a:defRPr sz="126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1295877"/>
            <a:ext cx="2786871" cy="2400771"/>
          </a:xfrm>
        </p:spPr>
        <p:txBody>
          <a:bodyPr/>
          <a:lstStyle>
            <a:lvl1pPr marL="0" indent="0">
              <a:buNone/>
              <a:defRPr sz="1008"/>
            </a:lvl1pPr>
            <a:lvl2pPr marL="287990" indent="0">
              <a:buNone/>
              <a:defRPr sz="882"/>
            </a:lvl2pPr>
            <a:lvl3pPr marL="575981" indent="0">
              <a:buNone/>
              <a:defRPr sz="756"/>
            </a:lvl3pPr>
            <a:lvl4pPr marL="863971" indent="0">
              <a:buNone/>
              <a:defRPr sz="630"/>
            </a:lvl4pPr>
            <a:lvl5pPr marL="1151961" indent="0">
              <a:buNone/>
              <a:defRPr sz="630"/>
            </a:lvl5pPr>
            <a:lvl6pPr marL="1439951" indent="0">
              <a:buNone/>
              <a:defRPr sz="630"/>
            </a:lvl6pPr>
            <a:lvl7pPr marL="1727942" indent="0">
              <a:buNone/>
              <a:defRPr sz="630"/>
            </a:lvl7pPr>
            <a:lvl8pPr marL="2015932" indent="0">
              <a:buNone/>
              <a:defRPr sz="630"/>
            </a:lvl8pPr>
            <a:lvl9pPr marL="2303922" indent="0">
              <a:buNone/>
              <a:defRPr sz="63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0110A-05E5-BB43-BBEA-CB79CD43A6D9}" type="datetimeFigureOut">
              <a:rPr lang="en-GB" smtClean="0"/>
              <a:t>28/10/2024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F7B69-67B0-D34C-8FEA-82D3AB131A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6612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287972"/>
            <a:ext cx="2786871" cy="1007904"/>
          </a:xfrm>
        </p:spPr>
        <p:txBody>
          <a:bodyPr anchor="b"/>
          <a:lstStyle>
            <a:lvl1pPr>
              <a:defRPr sz="2016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673450" y="621941"/>
            <a:ext cx="4374386" cy="3069707"/>
          </a:xfrm>
        </p:spPr>
        <p:txBody>
          <a:bodyPr anchor="t"/>
          <a:lstStyle>
            <a:lvl1pPr marL="0" indent="0">
              <a:buNone/>
              <a:defRPr sz="2016"/>
            </a:lvl1pPr>
            <a:lvl2pPr marL="287990" indent="0">
              <a:buNone/>
              <a:defRPr sz="1764"/>
            </a:lvl2pPr>
            <a:lvl3pPr marL="575981" indent="0">
              <a:buNone/>
              <a:defRPr sz="1512"/>
            </a:lvl3pPr>
            <a:lvl4pPr marL="863971" indent="0">
              <a:buNone/>
              <a:defRPr sz="1260"/>
            </a:lvl4pPr>
            <a:lvl5pPr marL="1151961" indent="0">
              <a:buNone/>
              <a:defRPr sz="1260"/>
            </a:lvl5pPr>
            <a:lvl6pPr marL="1439951" indent="0">
              <a:buNone/>
              <a:defRPr sz="1260"/>
            </a:lvl6pPr>
            <a:lvl7pPr marL="1727942" indent="0">
              <a:buNone/>
              <a:defRPr sz="1260"/>
            </a:lvl7pPr>
            <a:lvl8pPr marL="2015932" indent="0">
              <a:buNone/>
              <a:defRPr sz="1260"/>
            </a:lvl8pPr>
            <a:lvl9pPr marL="2303922" indent="0">
              <a:buNone/>
              <a:defRPr sz="126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1295877"/>
            <a:ext cx="2786871" cy="2400771"/>
          </a:xfrm>
        </p:spPr>
        <p:txBody>
          <a:bodyPr/>
          <a:lstStyle>
            <a:lvl1pPr marL="0" indent="0">
              <a:buNone/>
              <a:defRPr sz="1008"/>
            </a:lvl1pPr>
            <a:lvl2pPr marL="287990" indent="0">
              <a:buNone/>
              <a:defRPr sz="882"/>
            </a:lvl2pPr>
            <a:lvl3pPr marL="575981" indent="0">
              <a:buNone/>
              <a:defRPr sz="756"/>
            </a:lvl3pPr>
            <a:lvl4pPr marL="863971" indent="0">
              <a:buNone/>
              <a:defRPr sz="630"/>
            </a:lvl4pPr>
            <a:lvl5pPr marL="1151961" indent="0">
              <a:buNone/>
              <a:defRPr sz="630"/>
            </a:lvl5pPr>
            <a:lvl6pPr marL="1439951" indent="0">
              <a:buNone/>
              <a:defRPr sz="630"/>
            </a:lvl6pPr>
            <a:lvl7pPr marL="1727942" indent="0">
              <a:buNone/>
              <a:defRPr sz="630"/>
            </a:lvl7pPr>
            <a:lvl8pPr marL="2015932" indent="0">
              <a:buNone/>
              <a:defRPr sz="630"/>
            </a:lvl8pPr>
            <a:lvl9pPr marL="2303922" indent="0">
              <a:buNone/>
              <a:defRPr sz="63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0110A-05E5-BB43-BBEA-CB79CD43A6D9}" type="datetimeFigureOut">
              <a:rPr lang="en-GB" smtClean="0"/>
              <a:t>28/10/2024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F7B69-67B0-D34C-8FEA-82D3AB131A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6643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4053" y="229978"/>
            <a:ext cx="7452658" cy="8349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053" y="1149890"/>
            <a:ext cx="7452658" cy="27407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4052" y="4003618"/>
            <a:ext cx="1944172" cy="2299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0110A-05E5-BB43-BBEA-CB79CD43A6D9}" type="datetimeFigureOut">
              <a:rPr lang="en-GB" smtClean="0"/>
              <a:t>28/10/2024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62253" y="4003618"/>
            <a:ext cx="2916258" cy="2299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02539" y="4003618"/>
            <a:ext cx="1944172" cy="2299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4F7B69-67B0-D34C-8FEA-82D3AB131A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581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575981" rtl="0" eaLnBrk="1" latinLnBrk="0" hangingPunct="1">
        <a:lnSpc>
          <a:spcPct val="90000"/>
        </a:lnSpc>
        <a:spcBef>
          <a:spcPct val="0"/>
        </a:spcBef>
        <a:buNone/>
        <a:defRPr sz="277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3995" indent="-143995" algn="l" defTabSz="575981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1pPr>
      <a:lvl2pPr marL="431985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2pPr>
      <a:lvl3pPr marL="71997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3pPr>
      <a:lvl4pPr marL="100796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29595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58394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87193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15992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44791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1pPr>
      <a:lvl2pPr marL="287990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2pPr>
      <a:lvl3pPr marL="57598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3pPr>
      <a:lvl4pPr marL="86397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15196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43995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72794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01593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30392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slide" Target="slide1.xml"/><Relationship Id="rId7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png"/><Relationship Id="rId5" Type="http://schemas.openxmlformats.org/officeDocument/2006/relationships/image" Target="../media/image2.png"/><Relationship Id="rId4" Type="http://schemas.openxmlformats.org/officeDocument/2006/relationships/image" Target="../media/image10.png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3" name="Slide Zoom 2">
                <a:extLst>
                  <a:ext uri="{FF2B5EF4-FFF2-40B4-BE49-F238E27FC236}">
                    <a16:creationId xmlns:a16="http://schemas.microsoft.com/office/drawing/2014/main" id="{BEC07082-3B51-D090-01CF-172427A838F7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375965833"/>
                  </p:ext>
                </p:extLst>
              </p:nvPr>
            </p:nvGraphicFramePr>
            <p:xfrm rot="12393900" flipH="1">
              <a:off x="4548208" y="3354065"/>
              <a:ext cx="3862800" cy="1931045"/>
            </p:xfrm>
            <a:graphic>
              <a:graphicData uri="http://schemas.microsoft.com/office/powerpoint/2016/slidezoom">
                <pslz:sldZm>
                  <pslz:sldZmObj sldId="256" cId="3817720707">
                    <pslz:zmPr id="{5516D678-6588-6747-AFD4-6423C55B401B}" returnToParent="0" transitionDur="1000" showBg="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12393900" flipH="1">
                          <a:off x="0" y="0"/>
                          <a:ext cx="3862800" cy="1931045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3" name="Slide Zoom 2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BEC07082-3B51-D090-01CF-172427A838F7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rot="12393900" flipH="1">
                <a:off x="4548208" y="3354065"/>
                <a:ext cx="3862800" cy="1931045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2" name="Slide Zoom 1">
                <a:extLst>
                  <a:ext uri="{FF2B5EF4-FFF2-40B4-BE49-F238E27FC236}">
                    <a16:creationId xmlns:a16="http://schemas.microsoft.com/office/drawing/2014/main" id="{185FAC41-F53E-B4AB-6618-E621EBC426DC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071639580"/>
                  </p:ext>
                </p:extLst>
              </p:nvPr>
            </p:nvGraphicFramePr>
            <p:xfrm rot="12393900" flipH="1">
              <a:off x="227827" y="3354065"/>
              <a:ext cx="3862800" cy="1931045"/>
            </p:xfrm>
            <a:graphic>
              <a:graphicData uri="http://schemas.microsoft.com/office/powerpoint/2016/slidezoom">
                <pslz:sldZm>
                  <pslz:sldZmObj sldId="256" cId="3817720707">
                    <pslz:zmPr id="{5516D678-6588-6747-AFD4-6423C55B401B}" returnToParent="0" transitionDur="1000" showBg="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12393900" flipH="1">
                          <a:off x="0" y="0"/>
                          <a:ext cx="3862800" cy="1931045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2" name="Slide Zoom 1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185FAC41-F53E-B4AB-6618-E621EBC426DC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 rot="12393900" flipH="1">
                <a:off x="227827" y="3354065"/>
                <a:ext cx="3862800" cy="1931045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4" name="Slide Zoom 3">
                <a:extLst>
                  <a:ext uri="{FF2B5EF4-FFF2-40B4-BE49-F238E27FC236}">
                    <a16:creationId xmlns:a16="http://schemas.microsoft.com/office/drawing/2014/main" id="{EBE41CD6-1563-577E-4525-D872981A37AD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299430881"/>
                  </p:ext>
                </p:extLst>
              </p:nvPr>
            </p:nvGraphicFramePr>
            <p:xfrm rot="17793900" flipH="1">
              <a:off x="-1931401" y="1193705"/>
              <a:ext cx="3862800" cy="1931045"/>
            </p:xfrm>
            <a:graphic>
              <a:graphicData uri="http://schemas.microsoft.com/office/powerpoint/2016/slidezoom">
                <pslz:sldZm>
                  <pslz:sldZmObj sldId="256" cId="3817720707">
                    <pslz:zmPr id="{5516D678-6588-6747-AFD4-6423C55B401B}" returnToParent="0" transitionDur="1000" showBg="0">
                      <p166:blipFill xmlns:p166="http://schemas.microsoft.com/office/powerpoint/2016/6/main">
                        <a:blip r:embed="rId7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17793900" flipH="1">
                          <a:off x="0" y="0"/>
                          <a:ext cx="3862800" cy="1931045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4" name="Slide Zoom 3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EBE41CD6-1563-577E-4525-D872981A37AD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 rot="17793900" flipH="1">
                <a:off x="-1931401" y="1193705"/>
                <a:ext cx="3862800" cy="1931045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5" name="Slide Zoom 4">
                <a:extLst>
                  <a:ext uri="{FF2B5EF4-FFF2-40B4-BE49-F238E27FC236}">
                    <a16:creationId xmlns:a16="http://schemas.microsoft.com/office/drawing/2014/main" id="{A9FAD466-A078-B1C5-FAA6-E8813BC7FA25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466321849"/>
                  </p:ext>
                </p:extLst>
              </p:nvPr>
            </p:nvGraphicFramePr>
            <p:xfrm rot="12393900">
              <a:off x="1092692" y="1629031"/>
              <a:ext cx="3862800" cy="1931045"/>
            </p:xfrm>
            <a:graphic>
              <a:graphicData uri="http://schemas.microsoft.com/office/powerpoint/2016/slidezoom">
                <pslz:sldZm>
                  <pslz:sldZmObj sldId="256" cId="3817720707">
                    <pslz:zmPr id="{5516D678-6588-6747-AFD4-6423C55B401B}" returnToParent="0" transitionDur="1000" showBg="0">
                      <p166:blipFill xmlns:p166="http://schemas.microsoft.com/office/powerpoint/2016/6/main">
                        <a:blip r:embed="rId9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12393900">
                          <a:off x="0" y="0"/>
                          <a:ext cx="3862800" cy="1931045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5" name="Slide Zoom 4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A9FAD466-A078-B1C5-FAA6-E8813BC7FA25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 rot="12393900">
                <a:off x="1092692" y="1629031"/>
                <a:ext cx="3862800" cy="1931045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177207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Emlyn Corrin</dc:creator>
  <cp:lastModifiedBy>Emlyn Corrin</cp:lastModifiedBy>
  <cp:revision>5</cp:revision>
  <dcterms:created xsi:type="dcterms:W3CDTF">2024-10-28T10:32:59Z</dcterms:created>
  <dcterms:modified xsi:type="dcterms:W3CDTF">2024-10-28T14:56:23Z</dcterms:modified>
</cp:coreProperties>
</file>