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6197"/>
  </p:normalViewPr>
  <p:slideViewPr>
    <p:cSldViewPr snapToGrid="0">
      <p:cViewPr>
        <p:scale>
          <a:sx n="98" d="100"/>
          <a:sy n="98" d="100"/>
        </p:scale>
        <p:origin x="165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ross 1">
            <a:extLst>
              <a:ext uri="{FF2B5EF4-FFF2-40B4-BE49-F238E27FC236}">
                <a16:creationId xmlns:a16="http://schemas.microsoft.com/office/drawing/2014/main" id="{44FCDCDE-CD7A-8ACD-9FCC-A6229ACE5749}"/>
              </a:ext>
            </a:extLst>
          </p:cNvPr>
          <p:cNvSpPr/>
          <p:nvPr/>
        </p:nvSpPr>
        <p:spPr>
          <a:xfrm>
            <a:off x="7200" y="7200"/>
            <a:ext cx="6462000" cy="6462000"/>
          </a:xfrm>
          <a:prstGeom prst="plus">
            <a:avLst>
              <a:gd name="adj" fmla="val 33331"/>
            </a:avLst>
          </a:prstGeom>
          <a:solidFill>
            <a:srgbClr val="002060">
              <a:alpha val="10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79152669"/>
                  </p:ext>
                </p:extLst>
              </p:nvPr>
            </p:nvGraphicFramePr>
            <p:xfrm>
              <a:off x="1440000" y="72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40000" y="72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0715186"/>
                  </p:ext>
                </p:extLst>
              </p:nvPr>
            </p:nvGraphicFramePr>
            <p:xfrm>
              <a:off x="720000" y="288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0000" y="288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12164990"/>
                  </p:ext>
                </p:extLst>
              </p:nvPr>
            </p:nvGraphicFramePr>
            <p:xfrm>
              <a:off x="3600000" y="144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00000" y="144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28072731"/>
                  </p:ext>
                </p:extLst>
              </p:nvPr>
            </p:nvGraphicFramePr>
            <p:xfrm>
              <a:off x="2160000" y="215965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60000" y="2159650"/>
                <a:ext cx="2160000" cy="21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06521450"/>
                  </p:ext>
                </p:extLst>
              </p:nvPr>
            </p:nvGraphicFramePr>
            <p:xfrm>
              <a:off x="2880000" y="360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80000" y="360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2024-06-01T13:20:17Z</dcterms:created>
  <dcterms:modified xsi:type="dcterms:W3CDTF">2024-10-14T16:37:39Z</dcterms:modified>
</cp:coreProperties>
</file>