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8640763" cy="864076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A00"/>
    <a:srgbClr val="0432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6197"/>
  </p:normalViewPr>
  <p:slideViewPr>
    <p:cSldViewPr snapToGrid="0">
      <p:cViewPr varScale="1">
        <p:scale>
          <a:sx n="81" d="100"/>
          <a:sy n="81" d="100"/>
        </p:scale>
        <p:origin x="1448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8057" y="1414125"/>
            <a:ext cx="7344649" cy="3008266"/>
          </a:xfrm>
        </p:spPr>
        <p:txBody>
          <a:bodyPr anchor="b"/>
          <a:lstStyle>
            <a:lvl1pPr algn="ctr">
              <a:defRPr sz="567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80096" y="4538401"/>
            <a:ext cx="6480572" cy="2086184"/>
          </a:xfrm>
        </p:spPr>
        <p:txBody>
          <a:bodyPr/>
          <a:lstStyle>
            <a:lvl1pPr marL="0" indent="0" algn="ctr">
              <a:buNone/>
              <a:defRPr sz="2268"/>
            </a:lvl1pPr>
            <a:lvl2pPr marL="432054" indent="0" algn="ctr">
              <a:buNone/>
              <a:defRPr sz="1890"/>
            </a:lvl2pPr>
            <a:lvl3pPr marL="864108" indent="0" algn="ctr">
              <a:buNone/>
              <a:defRPr sz="1701"/>
            </a:lvl3pPr>
            <a:lvl4pPr marL="1296162" indent="0" algn="ctr">
              <a:buNone/>
              <a:defRPr sz="1512"/>
            </a:lvl4pPr>
            <a:lvl5pPr marL="1728216" indent="0" algn="ctr">
              <a:buNone/>
              <a:defRPr sz="1512"/>
            </a:lvl5pPr>
            <a:lvl6pPr marL="2160270" indent="0" algn="ctr">
              <a:buNone/>
              <a:defRPr sz="1512"/>
            </a:lvl6pPr>
            <a:lvl7pPr marL="2592324" indent="0" algn="ctr">
              <a:buNone/>
              <a:defRPr sz="1512"/>
            </a:lvl7pPr>
            <a:lvl8pPr marL="3024378" indent="0" algn="ctr">
              <a:buNone/>
              <a:defRPr sz="1512"/>
            </a:lvl8pPr>
            <a:lvl9pPr marL="3456432" indent="0" algn="ctr">
              <a:buNone/>
              <a:defRPr sz="1512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366F3-1CB1-5C4D-A638-75DD0E863858}" type="datetimeFigureOut">
              <a:rPr lang="en-GB" smtClean="0"/>
              <a:t>20/11/2024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F0F3D-D5D4-F442-9E2E-9BDD67A92F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27659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366F3-1CB1-5C4D-A638-75DD0E863858}" type="datetimeFigureOut">
              <a:rPr lang="en-GB" smtClean="0"/>
              <a:t>20/11/2024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F0F3D-D5D4-F442-9E2E-9BDD67A92F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26055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83546" y="460041"/>
            <a:ext cx="1863165" cy="7322647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053" y="460041"/>
            <a:ext cx="5481484" cy="7322647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366F3-1CB1-5C4D-A638-75DD0E863858}" type="datetimeFigureOut">
              <a:rPr lang="en-GB" smtClean="0"/>
              <a:t>20/11/2024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F0F3D-D5D4-F442-9E2E-9BDD67A92F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78376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366F3-1CB1-5C4D-A638-75DD0E863858}" type="datetimeFigureOut">
              <a:rPr lang="en-GB" smtClean="0"/>
              <a:t>20/11/2024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F0F3D-D5D4-F442-9E2E-9BDD67A92F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43483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9553" y="2154193"/>
            <a:ext cx="7452658" cy="3594317"/>
          </a:xfrm>
        </p:spPr>
        <p:txBody>
          <a:bodyPr anchor="b"/>
          <a:lstStyle>
            <a:lvl1pPr>
              <a:defRPr sz="567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9553" y="5782513"/>
            <a:ext cx="7452658" cy="1890166"/>
          </a:xfrm>
        </p:spPr>
        <p:txBody>
          <a:bodyPr/>
          <a:lstStyle>
            <a:lvl1pPr marL="0" indent="0">
              <a:buNone/>
              <a:defRPr sz="2268">
                <a:solidFill>
                  <a:schemeClr val="tx1"/>
                </a:solidFill>
              </a:defRPr>
            </a:lvl1pPr>
            <a:lvl2pPr marL="432054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2pPr>
            <a:lvl3pPr marL="864108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3pPr>
            <a:lvl4pPr marL="1296162" indent="0">
              <a:buNone/>
              <a:defRPr sz="1512">
                <a:solidFill>
                  <a:schemeClr val="tx1">
                    <a:tint val="75000"/>
                  </a:schemeClr>
                </a:solidFill>
              </a:defRPr>
            </a:lvl4pPr>
            <a:lvl5pPr marL="1728216" indent="0">
              <a:buNone/>
              <a:defRPr sz="1512">
                <a:solidFill>
                  <a:schemeClr val="tx1">
                    <a:tint val="75000"/>
                  </a:schemeClr>
                </a:solidFill>
              </a:defRPr>
            </a:lvl5pPr>
            <a:lvl6pPr marL="2160270" indent="0">
              <a:buNone/>
              <a:defRPr sz="1512">
                <a:solidFill>
                  <a:schemeClr val="tx1">
                    <a:tint val="75000"/>
                  </a:schemeClr>
                </a:solidFill>
              </a:defRPr>
            </a:lvl6pPr>
            <a:lvl7pPr marL="2592324" indent="0">
              <a:buNone/>
              <a:defRPr sz="1512">
                <a:solidFill>
                  <a:schemeClr val="tx1">
                    <a:tint val="75000"/>
                  </a:schemeClr>
                </a:solidFill>
              </a:defRPr>
            </a:lvl7pPr>
            <a:lvl8pPr marL="3024378" indent="0">
              <a:buNone/>
              <a:defRPr sz="1512">
                <a:solidFill>
                  <a:schemeClr val="tx1">
                    <a:tint val="75000"/>
                  </a:schemeClr>
                </a:solidFill>
              </a:defRPr>
            </a:lvl8pPr>
            <a:lvl9pPr marL="3456432" indent="0">
              <a:buNone/>
              <a:defRPr sz="151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366F3-1CB1-5C4D-A638-75DD0E863858}" type="datetimeFigureOut">
              <a:rPr lang="en-GB" smtClean="0"/>
              <a:t>20/11/2024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F0F3D-D5D4-F442-9E2E-9BDD67A92F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62205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4053" y="2300203"/>
            <a:ext cx="3672324" cy="5482485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74386" y="2300203"/>
            <a:ext cx="3672324" cy="5482485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366F3-1CB1-5C4D-A638-75DD0E863858}" type="datetimeFigureOut">
              <a:rPr lang="en-GB" smtClean="0"/>
              <a:t>20/11/2024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F0F3D-D5D4-F442-9E2E-9BDD67A92F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72835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5178" y="460043"/>
            <a:ext cx="7452658" cy="1670148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5179" y="2118188"/>
            <a:ext cx="3655447" cy="1038091"/>
          </a:xfrm>
        </p:spPr>
        <p:txBody>
          <a:bodyPr anchor="b"/>
          <a:lstStyle>
            <a:lvl1pPr marL="0" indent="0">
              <a:buNone/>
              <a:defRPr sz="2268" b="1"/>
            </a:lvl1pPr>
            <a:lvl2pPr marL="432054" indent="0">
              <a:buNone/>
              <a:defRPr sz="1890" b="1"/>
            </a:lvl2pPr>
            <a:lvl3pPr marL="864108" indent="0">
              <a:buNone/>
              <a:defRPr sz="1701" b="1"/>
            </a:lvl3pPr>
            <a:lvl4pPr marL="1296162" indent="0">
              <a:buNone/>
              <a:defRPr sz="1512" b="1"/>
            </a:lvl4pPr>
            <a:lvl5pPr marL="1728216" indent="0">
              <a:buNone/>
              <a:defRPr sz="1512" b="1"/>
            </a:lvl5pPr>
            <a:lvl6pPr marL="2160270" indent="0">
              <a:buNone/>
              <a:defRPr sz="1512" b="1"/>
            </a:lvl6pPr>
            <a:lvl7pPr marL="2592324" indent="0">
              <a:buNone/>
              <a:defRPr sz="1512" b="1"/>
            </a:lvl7pPr>
            <a:lvl8pPr marL="3024378" indent="0">
              <a:buNone/>
              <a:defRPr sz="1512" b="1"/>
            </a:lvl8pPr>
            <a:lvl9pPr marL="3456432" indent="0">
              <a:buNone/>
              <a:defRPr sz="1512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5179" y="3156278"/>
            <a:ext cx="3655447" cy="4642411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387" y="2118188"/>
            <a:ext cx="3673450" cy="1038091"/>
          </a:xfrm>
        </p:spPr>
        <p:txBody>
          <a:bodyPr anchor="b"/>
          <a:lstStyle>
            <a:lvl1pPr marL="0" indent="0">
              <a:buNone/>
              <a:defRPr sz="2268" b="1"/>
            </a:lvl1pPr>
            <a:lvl2pPr marL="432054" indent="0">
              <a:buNone/>
              <a:defRPr sz="1890" b="1"/>
            </a:lvl2pPr>
            <a:lvl3pPr marL="864108" indent="0">
              <a:buNone/>
              <a:defRPr sz="1701" b="1"/>
            </a:lvl3pPr>
            <a:lvl4pPr marL="1296162" indent="0">
              <a:buNone/>
              <a:defRPr sz="1512" b="1"/>
            </a:lvl4pPr>
            <a:lvl5pPr marL="1728216" indent="0">
              <a:buNone/>
              <a:defRPr sz="1512" b="1"/>
            </a:lvl5pPr>
            <a:lvl6pPr marL="2160270" indent="0">
              <a:buNone/>
              <a:defRPr sz="1512" b="1"/>
            </a:lvl6pPr>
            <a:lvl7pPr marL="2592324" indent="0">
              <a:buNone/>
              <a:defRPr sz="1512" b="1"/>
            </a:lvl7pPr>
            <a:lvl8pPr marL="3024378" indent="0">
              <a:buNone/>
              <a:defRPr sz="1512" b="1"/>
            </a:lvl8pPr>
            <a:lvl9pPr marL="3456432" indent="0">
              <a:buNone/>
              <a:defRPr sz="1512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74387" y="3156278"/>
            <a:ext cx="3673450" cy="4642411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366F3-1CB1-5C4D-A638-75DD0E863858}" type="datetimeFigureOut">
              <a:rPr lang="en-GB" smtClean="0"/>
              <a:t>20/11/2024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F0F3D-D5D4-F442-9E2E-9BDD67A92F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27213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366F3-1CB1-5C4D-A638-75DD0E863858}" type="datetimeFigureOut">
              <a:rPr lang="en-GB" smtClean="0"/>
              <a:t>20/11/2024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F0F3D-D5D4-F442-9E2E-9BDD67A92F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95062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366F3-1CB1-5C4D-A638-75DD0E863858}" type="datetimeFigureOut">
              <a:rPr lang="en-GB" smtClean="0"/>
              <a:t>20/11/2024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F0F3D-D5D4-F442-9E2E-9BDD67A92F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6354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5178" y="576051"/>
            <a:ext cx="2786871" cy="2016178"/>
          </a:xfrm>
        </p:spPr>
        <p:txBody>
          <a:bodyPr anchor="b"/>
          <a:lstStyle>
            <a:lvl1pPr>
              <a:defRPr sz="3024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73450" y="1244112"/>
            <a:ext cx="4374386" cy="6140542"/>
          </a:xfrm>
        </p:spPr>
        <p:txBody>
          <a:bodyPr/>
          <a:lstStyle>
            <a:lvl1pPr>
              <a:defRPr sz="3024"/>
            </a:lvl1pPr>
            <a:lvl2pPr>
              <a:defRPr sz="2646"/>
            </a:lvl2pPr>
            <a:lvl3pPr>
              <a:defRPr sz="2268"/>
            </a:lvl3pPr>
            <a:lvl4pPr>
              <a:defRPr sz="1890"/>
            </a:lvl4pPr>
            <a:lvl5pPr>
              <a:defRPr sz="1890"/>
            </a:lvl5pPr>
            <a:lvl6pPr>
              <a:defRPr sz="1890"/>
            </a:lvl6pPr>
            <a:lvl7pPr>
              <a:defRPr sz="1890"/>
            </a:lvl7pPr>
            <a:lvl8pPr>
              <a:defRPr sz="1890"/>
            </a:lvl8pPr>
            <a:lvl9pPr>
              <a:defRPr sz="189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5178" y="2592229"/>
            <a:ext cx="2786871" cy="4802425"/>
          </a:xfrm>
        </p:spPr>
        <p:txBody>
          <a:bodyPr/>
          <a:lstStyle>
            <a:lvl1pPr marL="0" indent="0">
              <a:buNone/>
              <a:defRPr sz="1512"/>
            </a:lvl1pPr>
            <a:lvl2pPr marL="432054" indent="0">
              <a:buNone/>
              <a:defRPr sz="1323"/>
            </a:lvl2pPr>
            <a:lvl3pPr marL="864108" indent="0">
              <a:buNone/>
              <a:defRPr sz="1134"/>
            </a:lvl3pPr>
            <a:lvl4pPr marL="1296162" indent="0">
              <a:buNone/>
              <a:defRPr sz="945"/>
            </a:lvl4pPr>
            <a:lvl5pPr marL="1728216" indent="0">
              <a:buNone/>
              <a:defRPr sz="945"/>
            </a:lvl5pPr>
            <a:lvl6pPr marL="2160270" indent="0">
              <a:buNone/>
              <a:defRPr sz="945"/>
            </a:lvl6pPr>
            <a:lvl7pPr marL="2592324" indent="0">
              <a:buNone/>
              <a:defRPr sz="945"/>
            </a:lvl7pPr>
            <a:lvl8pPr marL="3024378" indent="0">
              <a:buNone/>
              <a:defRPr sz="945"/>
            </a:lvl8pPr>
            <a:lvl9pPr marL="3456432" indent="0">
              <a:buNone/>
              <a:defRPr sz="945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366F3-1CB1-5C4D-A638-75DD0E863858}" type="datetimeFigureOut">
              <a:rPr lang="en-GB" smtClean="0"/>
              <a:t>20/11/2024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F0F3D-D5D4-F442-9E2E-9BDD67A92F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0895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5178" y="576051"/>
            <a:ext cx="2786871" cy="2016178"/>
          </a:xfrm>
        </p:spPr>
        <p:txBody>
          <a:bodyPr anchor="b"/>
          <a:lstStyle>
            <a:lvl1pPr>
              <a:defRPr sz="3024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673450" y="1244112"/>
            <a:ext cx="4374386" cy="6140542"/>
          </a:xfrm>
        </p:spPr>
        <p:txBody>
          <a:bodyPr anchor="t"/>
          <a:lstStyle>
            <a:lvl1pPr marL="0" indent="0">
              <a:buNone/>
              <a:defRPr sz="3024"/>
            </a:lvl1pPr>
            <a:lvl2pPr marL="432054" indent="0">
              <a:buNone/>
              <a:defRPr sz="2646"/>
            </a:lvl2pPr>
            <a:lvl3pPr marL="864108" indent="0">
              <a:buNone/>
              <a:defRPr sz="2268"/>
            </a:lvl3pPr>
            <a:lvl4pPr marL="1296162" indent="0">
              <a:buNone/>
              <a:defRPr sz="1890"/>
            </a:lvl4pPr>
            <a:lvl5pPr marL="1728216" indent="0">
              <a:buNone/>
              <a:defRPr sz="1890"/>
            </a:lvl5pPr>
            <a:lvl6pPr marL="2160270" indent="0">
              <a:buNone/>
              <a:defRPr sz="1890"/>
            </a:lvl6pPr>
            <a:lvl7pPr marL="2592324" indent="0">
              <a:buNone/>
              <a:defRPr sz="1890"/>
            </a:lvl7pPr>
            <a:lvl8pPr marL="3024378" indent="0">
              <a:buNone/>
              <a:defRPr sz="1890"/>
            </a:lvl8pPr>
            <a:lvl9pPr marL="3456432" indent="0">
              <a:buNone/>
              <a:defRPr sz="189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5178" y="2592229"/>
            <a:ext cx="2786871" cy="4802425"/>
          </a:xfrm>
        </p:spPr>
        <p:txBody>
          <a:bodyPr/>
          <a:lstStyle>
            <a:lvl1pPr marL="0" indent="0">
              <a:buNone/>
              <a:defRPr sz="1512"/>
            </a:lvl1pPr>
            <a:lvl2pPr marL="432054" indent="0">
              <a:buNone/>
              <a:defRPr sz="1323"/>
            </a:lvl2pPr>
            <a:lvl3pPr marL="864108" indent="0">
              <a:buNone/>
              <a:defRPr sz="1134"/>
            </a:lvl3pPr>
            <a:lvl4pPr marL="1296162" indent="0">
              <a:buNone/>
              <a:defRPr sz="945"/>
            </a:lvl4pPr>
            <a:lvl5pPr marL="1728216" indent="0">
              <a:buNone/>
              <a:defRPr sz="945"/>
            </a:lvl5pPr>
            <a:lvl6pPr marL="2160270" indent="0">
              <a:buNone/>
              <a:defRPr sz="945"/>
            </a:lvl6pPr>
            <a:lvl7pPr marL="2592324" indent="0">
              <a:buNone/>
              <a:defRPr sz="945"/>
            </a:lvl7pPr>
            <a:lvl8pPr marL="3024378" indent="0">
              <a:buNone/>
              <a:defRPr sz="945"/>
            </a:lvl8pPr>
            <a:lvl9pPr marL="3456432" indent="0">
              <a:buNone/>
              <a:defRPr sz="945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366F3-1CB1-5C4D-A638-75DD0E863858}" type="datetimeFigureOut">
              <a:rPr lang="en-GB" smtClean="0"/>
              <a:t>20/11/2024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F0F3D-D5D4-F442-9E2E-9BDD67A92F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57654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94053" y="460043"/>
            <a:ext cx="7452658" cy="16701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053" y="2300203"/>
            <a:ext cx="7452658" cy="54824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4052" y="8008709"/>
            <a:ext cx="1944172" cy="4600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3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9366F3-1CB1-5C4D-A638-75DD0E863858}" type="datetimeFigureOut">
              <a:rPr lang="en-GB" smtClean="0"/>
              <a:t>20/11/2024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62253" y="8008709"/>
            <a:ext cx="2916258" cy="4600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3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102539" y="8008709"/>
            <a:ext cx="1944172" cy="4600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3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CF0F3D-D5D4-F442-9E2E-9BDD67A92F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10220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864108" rtl="0" eaLnBrk="1" latinLnBrk="0" hangingPunct="1">
        <a:lnSpc>
          <a:spcPct val="90000"/>
        </a:lnSpc>
        <a:spcBef>
          <a:spcPct val="0"/>
        </a:spcBef>
        <a:buNone/>
        <a:defRPr sz="415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16027" indent="-216027" algn="l" defTabSz="864108" rtl="0" eaLnBrk="1" latinLnBrk="0" hangingPunct="1">
        <a:lnSpc>
          <a:spcPct val="90000"/>
        </a:lnSpc>
        <a:spcBef>
          <a:spcPts val="945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1pPr>
      <a:lvl2pPr marL="648081" indent="-216027" algn="l" defTabSz="864108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2268" kern="1200">
          <a:solidFill>
            <a:schemeClr val="tx1"/>
          </a:solidFill>
          <a:latin typeface="+mn-lt"/>
          <a:ea typeface="+mn-ea"/>
          <a:cs typeface="+mn-cs"/>
        </a:defRPr>
      </a:lvl2pPr>
      <a:lvl3pPr marL="1080135" indent="-216027" algn="l" defTabSz="864108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512189" indent="-216027" algn="l" defTabSz="864108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4pPr>
      <a:lvl5pPr marL="1944243" indent="-216027" algn="l" defTabSz="864108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5pPr>
      <a:lvl6pPr marL="2376297" indent="-216027" algn="l" defTabSz="864108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6pPr>
      <a:lvl7pPr marL="2808351" indent="-216027" algn="l" defTabSz="864108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7pPr>
      <a:lvl8pPr marL="3240405" indent="-216027" algn="l" defTabSz="864108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8pPr>
      <a:lvl9pPr marL="3672459" indent="-216027" algn="l" defTabSz="864108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1pPr>
      <a:lvl2pPr marL="432054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2pPr>
      <a:lvl3pPr marL="864108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3pPr>
      <a:lvl4pPr marL="1296162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4pPr>
      <a:lvl5pPr marL="1728216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5pPr>
      <a:lvl6pPr marL="2160270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6pPr>
      <a:lvl7pPr marL="2592324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7pPr>
      <a:lvl8pPr marL="3024378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8pPr>
      <a:lvl9pPr marL="3456432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png"/><Relationship Id="rId3" Type="http://schemas.openxmlformats.org/officeDocument/2006/relationships/slide" Target="slide1.xml"/><Relationship Id="rId7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0.png"/><Relationship Id="rId5" Type="http://schemas.openxmlformats.org/officeDocument/2006/relationships/image" Target="../media/image2.png"/><Relationship Id="rId10" Type="http://schemas.openxmlformats.org/officeDocument/2006/relationships/image" Target="../media/image40.png"/><Relationship Id="rId4" Type="http://schemas.openxmlformats.org/officeDocument/2006/relationships/image" Target="../media/image10.png"/><Relationship Id="rId9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7B19DFF-EE02-CA63-1B8D-34B32C34F1F4}"/>
              </a:ext>
            </a:extLst>
          </p:cNvPr>
          <p:cNvSpPr/>
          <p:nvPr/>
        </p:nvSpPr>
        <p:spPr>
          <a:xfrm>
            <a:off x="2160000" y="2160000"/>
            <a:ext cx="4320000" cy="4320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pslz="http://schemas.microsoft.com/office/powerpoint/2016/slidezoom">
        <mc:Choice Requires="pslz">
          <p:graphicFrame>
            <p:nvGraphicFramePr>
              <p:cNvPr id="5" name="Slide Zoom 4">
                <a:extLst>
                  <a:ext uri="{FF2B5EF4-FFF2-40B4-BE49-F238E27FC236}">
                    <a16:creationId xmlns:a16="http://schemas.microsoft.com/office/drawing/2014/main" id="{0BE11557-62C3-D521-A1C3-FBE9DA3C3E67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816376993"/>
                  </p:ext>
                </p:extLst>
              </p:nvPr>
            </p:nvGraphicFramePr>
            <p:xfrm>
              <a:off x="381" y="0"/>
              <a:ext cx="4320000" cy="4320000"/>
            </p:xfrm>
            <a:graphic>
              <a:graphicData uri="http://schemas.microsoft.com/office/powerpoint/2016/slidezoom">
                <pslz:sldZm>
                  <pslz:sldZmObj sldId="256" cId="3613599974">
                    <pslz:zmPr id="{1240EDBD-EEEB-B24F-A68E-C4464C734F88}" returnToParent="0" transitionDur="1000" showBg="0">
                      <p166:blipFill xmlns:p166="http://schemas.microsoft.com/office/powerpoint/2016/6/main">
                        <a:blip r:embed="rId2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4320000" cy="4320000"/>
                        </a:xfrm>
                        <a:prstGeom prst="rect">
                          <a:avLst/>
                        </a:prstGeom>
                      </p166:spPr>
                    </pslz:zmPr>
                  </pslz:sldZmObj>
                </pslz:sldZm>
              </a:graphicData>
            </a:graphic>
          </p:graphicFrame>
        </mc:Choice>
        <mc:Fallback xmlns="">
          <p:pic>
            <p:nvPicPr>
              <p:cNvPr id="5" name="Slide Zoom 4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0BE11557-62C3-D521-A1C3-FBE9DA3C3E67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81" y="0"/>
                <a:ext cx="4320000" cy="4320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slz="http://schemas.microsoft.com/office/powerpoint/2016/slidezoom">
        <mc:Choice Requires="pslz">
          <p:graphicFrame>
            <p:nvGraphicFramePr>
              <p:cNvPr id="6" name="Slide Zoom 5">
                <a:extLst>
                  <a:ext uri="{FF2B5EF4-FFF2-40B4-BE49-F238E27FC236}">
                    <a16:creationId xmlns:a16="http://schemas.microsoft.com/office/drawing/2014/main" id="{97B12E58-95A5-9A28-CD04-98ACB4F42722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456998673"/>
                  </p:ext>
                </p:extLst>
              </p:nvPr>
            </p:nvGraphicFramePr>
            <p:xfrm>
              <a:off x="4320763" y="0"/>
              <a:ext cx="4320000" cy="4320000"/>
            </p:xfrm>
            <a:graphic>
              <a:graphicData uri="http://schemas.microsoft.com/office/powerpoint/2016/slidezoom">
                <pslz:sldZm>
                  <pslz:sldZmObj sldId="256" cId="3613599974">
                    <pslz:zmPr id="{1240EDBD-EEEB-B24F-A68E-C4464C734F88}" returnToParent="0" transitionDur="1000" showBg="0">
                      <p166:blipFill xmlns:p166="http://schemas.microsoft.com/office/powerpoint/2016/6/main">
                        <a:blip r:embed="rId5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4320000" cy="4320000"/>
                        </a:xfrm>
                        <a:prstGeom prst="rect">
                          <a:avLst/>
                        </a:prstGeom>
                      </p166:spPr>
                    </pslz:zmPr>
                  </pslz:sldZmObj>
                </pslz:sldZm>
              </a:graphicData>
            </a:graphic>
          </p:graphicFrame>
        </mc:Choice>
        <mc:Fallback xmlns="">
          <p:pic>
            <p:nvPicPr>
              <p:cNvPr id="6" name="Slide Zoom 5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97B12E58-95A5-9A28-CD04-98ACB4F42722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4320763" y="0"/>
                <a:ext cx="4320000" cy="4320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slz="http://schemas.microsoft.com/office/powerpoint/2016/slidezoom">
        <mc:Choice Requires="pslz">
          <p:graphicFrame>
            <p:nvGraphicFramePr>
              <p:cNvPr id="7" name="Slide Zoom 6">
                <a:extLst>
                  <a:ext uri="{FF2B5EF4-FFF2-40B4-BE49-F238E27FC236}">
                    <a16:creationId xmlns:a16="http://schemas.microsoft.com/office/drawing/2014/main" id="{D8D6E02B-E2FA-7DEA-A457-D3B7C86FFBEB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096993603"/>
                  </p:ext>
                </p:extLst>
              </p:nvPr>
            </p:nvGraphicFramePr>
            <p:xfrm>
              <a:off x="-1" y="4320763"/>
              <a:ext cx="4320000" cy="4320000"/>
            </p:xfrm>
            <a:graphic>
              <a:graphicData uri="http://schemas.microsoft.com/office/powerpoint/2016/slidezoom">
                <pslz:sldZm>
                  <pslz:sldZmObj sldId="256" cId="3613599974">
                    <pslz:zmPr id="{1240EDBD-EEEB-B24F-A68E-C4464C734F88}" returnToParent="0" transitionDur="1000" showBg="0">
                      <p166:blipFill xmlns:p166="http://schemas.microsoft.com/office/powerpoint/2016/6/main">
                        <a:blip r:embed="rId7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4320000" cy="4320000"/>
                        </a:xfrm>
                        <a:prstGeom prst="rect">
                          <a:avLst/>
                        </a:prstGeom>
                      </p166:spPr>
                    </pslz:zmPr>
                  </pslz:sldZmObj>
                </pslz:sldZm>
              </a:graphicData>
            </a:graphic>
          </p:graphicFrame>
        </mc:Choice>
        <mc:Fallback xmlns="">
          <p:pic>
            <p:nvPicPr>
              <p:cNvPr id="7" name="Slide Zoom 6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D8D6E02B-E2FA-7DEA-A457-D3B7C86FFBEB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-1" y="4320763"/>
                <a:ext cx="4320000" cy="4320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slz="http://schemas.microsoft.com/office/powerpoint/2016/slidezoom">
        <mc:Choice Requires="pslz">
          <p:graphicFrame>
            <p:nvGraphicFramePr>
              <p:cNvPr id="8" name="Slide Zoom 7">
                <a:extLst>
                  <a:ext uri="{FF2B5EF4-FFF2-40B4-BE49-F238E27FC236}">
                    <a16:creationId xmlns:a16="http://schemas.microsoft.com/office/drawing/2014/main" id="{FCE4F1B0-469D-E808-E3D1-DE4AE451A79B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16131895"/>
                  </p:ext>
                </p:extLst>
              </p:nvPr>
            </p:nvGraphicFramePr>
            <p:xfrm>
              <a:off x="4320763" y="4320000"/>
              <a:ext cx="4320000" cy="4320000"/>
            </p:xfrm>
            <a:graphic>
              <a:graphicData uri="http://schemas.microsoft.com/office/powerpoint/2016/slidezoom">
                <pslz:sldZm>
                  <pslz:sldZmObj sldId="256" cId="3613599974">
                    <pslz:zmPr id="{1240EDBD-EEEB-B24F-A68E-C4464C734F88}" returnToParent="0" transitionDur="1000" showBg="0">
                      <p166:blipFill xmlns:p166="http://schemas.microsoft.com/office/powerpoint/2016/6/main">
                        <a:blip r:embed="rId9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4320000" cy="4320000"/>
                        </a:xfrm>
                        <a:prstGeom prst="rect">
                          <a:avLst/>
                        </a:prstGeom>
                      </p166:spPr>
                    </pslz:zmPr>
                  </pslz:sldZmObj>
                </pslz:sldZm>
              </a:graphicData>
            </a:graphic>
          </p:graphicFrame>
        </mc:Choice>
        <mc:Fallback xmlns="">
          <p:pic>
            <p:nvPicPr>
              <p:cNvPr id="8" name="Slide Zoom 7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FCE4F1B0-469D-E808-E3D1-DE4AE451A79B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4320763" y="4320000"/>
                <a:ext cx="4320000" cy="4320000"/>
              </a:xfrm>
              <a:prstGeom prst="rect">
                <a:avLst/>
              </a:prstGeom>
            </p:spPr>
          </p:pic>
        </mc:Fallback>
      </mc:AlternateContent>
      <p:sp>
        <p:nvSpPr>
          <p:cNvPr id="11" name="Oval 10">
            <a:extLst>
              <a:ext uri="{FF2B5EF4-FFF2-40B4-BE49-F238E27FC236}">
                <a16:creationId xmlns:a16="http://schemas.microsoft.com/office/drawing/2014/main" id="{DD26E9DC-B9E8-0F2E-18F1-18705F141334}"/>
              </a:ext>
            </a:extLst>
          </p:cNvPr>
          <p:cNvSpPr/>
          <p:nvPr/>
        </p:nvSpPr>
        <p:spPr>
          <a:xfrm>
            <a:off x="0" y="0"/>
            <a:ext cx="8640763" cy="8640763"/>
          </a:xfrm>
          <a:prstGeom prst="ellipse">
            <a:avLst/>
          </a:prstGeom>
          <a:gradFill>
            <a:gsLst>
              <a:gs pos="68000">
                <a:srgbClr val="808080">
                  <a:alpha val="50000"/>
                </a:srgbClr>
              </a:gs>
              <a:gs pos="56000">
                <a:schemeClr val="tx1">
                  <a:alpha val="10000"/>
                </a:schemeClr>
              </a:gs>
              <a:gs pos="71000">
                <a:schemeClr val="bg1"/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35999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Metadata/LabelInfo.xml><?xml version="1.0" encoding="utf-8"?>
<clbl:labelList xmlns:clbl="http://schemas.microsoft.com/office/2020/mipLabelMetadata">
  <clbl:label id="{f42aa342-8706-4288-bd11-ebb85995028c}" enabled="1" method="Standard" siteId="{72f988bf-86f1-41af-91ab-2d7cd011db47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</TotalTime>
  <Words>0</Words>
  <Application>Microsoft Macintosh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Emlyn Corrin</dc:creator>
  <cp:lastModifiedBy>Emlyn Corrin</cp:lastModifiedBy>
  <cp:revision>2</cp:revision>
  <dcterms:created xsi:type="dcterms:W3CDTF">2024-11-18T16:59:01Z</dcterms:created>
  <dcterms:modified xsi:type="dcterms:W3CDTF">2024-11-20T23:11:10Z</dcterms:modified>
</cp:coreProperties>
</file>