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8640763" cy="8640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000"/>
    <p:restoredTop sz="94646"/>
  </p:normalViewPr>
  <p:slideViewPr>
    <p:cSldViewPr snapToGrid="0">
      <p:cViewPr varScale="1">
        <p:scale>
          <a:sx n="82" d="100"/>
          <a:sy n="82" d="100"/>
        </p:scale>
        <p:origin x="107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292E3E-8E33-D441-A2CB-4F22C61D35D9}" type="datetimeFigureOut">
              <a:rPr lang="en-GB" smtClean="0"/>
              <a:t>11/07/2024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885950" y="1143000"/>
            <a:ext cx="30861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10FA57-1A2E-4C4B-AD0D-03CFA92957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27233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10FA57-1A2E-4C4B-AD0D-03CFA9295764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70862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8057" y="1414125"/>
            <a:ext cx="7344649" cy="3008266"/>
          </a:xfrm>
        </p:spPr>
        <p:txBody>
          <a:bodyPr anchor="b"/>
          <a:lstStyle>
            <a:lvl1pPr algn="ctr">
              <a:defRPr sz="567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0096" y="4538401"/>
            <a:ext cx="6480572" cy="2086184"/>
          </a:xfrm>
        </p:spPr>
        <p:txBody>
          <a:bodyPr/>
          <a:lstStyle>
            <a:lvl1pPr marL="0" indent="0" algn="ctr">
              <a:buNone/>
              <a:defRPr sz="2268"/>
            </a:lvl1pPr>
            <a:lvl2pPr marL="432054" indent="0" algn="ctr">
              <a:buNone/>
              <a:defRPr sz="1890"/>
            </a:lvl2pPr>
            <a:lvl3pPr marL="864108" indent="0" algn="ctr">
              <a:buNone/>
              <a:defRPr sz="1701"/>
            </a:lvl3pPr>
            <a:lvl4pPr marL="1296162" indent="0" algn="ctr">
              <a:buNone/>
              <a:defRPr sz="1512"/>
            </a:lvl4pPr>
            <a:lvl5pPr marL="1728216" indent="0" algn="ctr">
              <a:buNone/>
              <a:defRPr sz="1512"/>
            </a:lvl5pPr>
            <a:lvl6pPr marL="2160270" indent="0" algn="ctr">
              <a:buNone/>
              <a:defRPr sz="1512"/>
            </a:lvl6pPr>
            <a:lvl7pPr marL="2592324" indent="0" algn="ctr">
              <a:buNone/>
              <a:defRPr sz="1512"/>
            </a:lvl7pPr>
            <a:lvl8pPr marL="3024378" indent="0" algn="ctr">
              <a:buNone/>
              <a:defRPr sz="1512"/>
            </a:lvl8pPr>
            <a:lvl9pPr marL="3456432" indent="0" algn="ctr">
              <a:buNone/>
              <a:defRPr sz="1512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BC4CD-4D70-DC42-B3C2-BA14ECF11555}" type="datetimeFigureOut">
              <a:rPr lang="en-GB" smtClean="0"/>
              <a:t>11/07/2024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E3C3A-9D8E-F04B-AE7B-F9BFB80085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71678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BC4CD-4D70-DC42-B3C2-BA14ECF11555}" type="datetimeFigureOut">
              <a:rPr lang="en-GB" smtClean="0"/>
              <a:t>11/07/2024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E3C3A-9D8E-F04B-AE7B-F9BFB80085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1145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83546" y="460041"/>
            <a:ext cx="1863165" cy="7322647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053" y="460041"/>
            <a:ext cx="5481484" cy="7322647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BC4CD-4D70-DC42-B3C2-BA14ECF11555}" type="datetimeFigureOut">
              <a:rPr lang="en-GB" smtClean="0"/>
              <a:t>11/07/2024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E3C3A-9D8E-F04B-AE7B-F9BFB80085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6829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BC4CD-4D70-DC42-B3C2-BA14ECF11555}" type="datetimeFigureOut">
              <a:rPr lang="en-GB" smtClean="0"/>
              <a:t>11/07/2024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E3C3A-9D8E-F04B-AE7B-F9BFB80085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5299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9553" y="2154193"/>
            <a:ext cx="7452658" cy="3594317"/>
          </a:xfrm>
        </p:spPr>
        <p:txBody>
          <a:bodyPr anchor="b"/>
          <a:lstStyle>
            <a:lvl1pPr>
              <a:defRPr sz="567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9553" y="5782513"/>
            <a:ext cx="7452658" cy="1890166"/>
          </a:xfrm>
        </p:spPr>
        <p:txBody>
          <a:bodyPr/>
          <a:lstStyle>
            <a:lvl1pPr marL="0" indent="0">
              <a:buNone/>
              <a:defRPr sz="2268">
                <a:solidFill>
                  <a:schemeClr val="tx1"/>
                </a:solidFill>
              </a:defRPr>
            </a:lvl1pPr>
            <a:lvl2pPr marL="432054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2pPr>
            <a:lvl3pPr marL="864108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3pPr>
            <a:lvl4pPr marL="1296162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4pPr>
            <a:lvl5pPr marL="1728216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5pPr>
            <a:lvl6pPr marL="2160270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6pPr>
            <a:lvl7pPr marL="2592324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7pPr>
            <a:lvl8pPr marL="3024378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8pPr>
            <a:lvl9pPr marL="3456432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BC4CD-4D70-DC42-B3C2-BA14ECF11555}" type="datetimeFigureOut">
              <a:rPr lang="en-GB" smtClean="0"/>
              <a:t>11/07/2024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E3C3A-9D8E-F04B-AE7B-F9BFB80085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3953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053" y="2300203"/>
            <a:ext cx="3672324" cy="548248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74386" y="2300203"/>
            <a:ext cx="3672324" cy="548248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BC4CD-4D70-DC42-B3C2-BA14ECF11555}" type="datetimeFigureOut">
              <a:rPr lang="en-GB" smtClean="0"/>
              <a:t>11/07/2024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E3C3A-9D8E-F04B-AE7B-F9BFB80085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7774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178" y="460043"/>
            <a:ext cx="7452658" cy="1670148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5179" y="2118188"/>
            <a:ext cx="3655447" cy="1038091"/>
          </a:xfrm>
        </p:spPr>
        <p:txBody>
          <a:bodyPr anchor="b"/>
          <a:lstStyle>
            <a:lvl1pPr marL="0" indent="0">
              <a:buNone/>
              <a:defRPr sz="2268" b="1"/>
            </a:lvl1pPr>
            <a:lvl2pPr marL="432054" indent="0">
              <a:buNone/>
              <a:defRPr sz="1890" b="1"/>
            </a:lvl2pPr>
            <a:lvl3pPr marL="864108" indent="0">
              <a:buNone/>
              <a:defRPr sz="1701" b="1"/>
            </a:lvl3pPr>
            <a:lvl4pPr marL="1296162" indent="0">
              <a:buNone/>
              <a:defRPr sz="1512" b="1"/>
            </a:lvl4pPr>
            <a:lvl5pPr marL="1728216" indent="0">
              <a:buNone/>
              <a:defRPr sz="1512" b="1"/>
            </a:lvl5pPr>
            <a:lvl6pPr marL="2160270" indent="0">
              <a:buNone/>
              <a:defRPr sz="1512" b="1"/>
            </a:lvl6pPr>
            <a:lvl7pPr marL="2592324" indent="0">
              <a:buNone/>
              <a:defRPr sz="1512" b="1"/>
            </a:lvl7pPr>
            <a:lvl8pPr marL="3024378" indent="0">
              <a:buNone/>
              <a:defRPr sz="1512" b="1"/>
            </a:lvl8pPr>
            <a:lvl9pPr marL="3456432" indent="0">
              <a:buNone/>
              <a:defRPr sz="1512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5179" y="3156278"/>
            <a:ext cx="3655447" cy="464241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387" y="2118188"/>
            <a:ext cx="3673450" cy="1038091"/>
          </a:xfrm>
        </p:spPr>
        <p:txBody>
          <a:bodyPr anchor="b"/>
          <a:lstStyle>
            <a:lvl1pPr marL="0" indent="0">
              <a:buNone/>
              <a:defRPr sz="2268" b="1"/>
            </a:lvl1pPr>
            <a:lvl2pPr marL="432054" indent="0">
              <a:buNone/>
              <a:defRPr sz="1890" b="1"/>
            </a:lvl2pPr>
            <a:lvl3pPr marL="864108" indent="0">
              <a:buNone/>
              <a:defRPr sz="1701" b="1"/>
            </a:lvl3pPr>
            <a:lvl4pPr marL="1296162" indent="0">
              <a:buNone/>
              <a:defRPr sz="1512" b="1"/>
            </a:lvl4pPr>
            <a:lvl5pPr marL="1728216" indent="0">
              <a:buNone/>
              <a:defRPr sz="1512" b="1"/>
            </a:lvl5pPr>
            <a:lvl6pPr marL="2160270" indent="0">
              <a:buNone/>
              <a:defRPr sz="1512" b="1"/>
            </a:lvl6pPr>
            <a:lvl7pPr marL="2592324" indent="0">
              <a:buNone/>
              <a:defRPr sz="1512" b="1"/>
            </a:lvl7pPr>
            <a:lvl8pPr marL="3024378" indent="0">
              <a:buNone/>
              <a:defRPr sz="1512" b="1"/>
            </a:lvl8pPr>
            <a:lvl9pPr marL="3456432" indent="0">
              <a:buNone/>
              <a:defRPr sz="1512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74387" y="3156278"/>
            <a:ext cx="3673450" cy="464241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BC4CD-4D70-DC42-B3C2-BA14ECF11555}" type="datetimeFigureOut">
              <a:rPr lang="en-GB" smtClean="0"/>
              <a:t>11/07/2024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E3C3A-9D8E-F04B-AE7B-F9BFB80085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9205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BC4CD-4D70-DC42-B3C2-BA14ECF11555}" type="datetimeFigureOut">
              <a:rPr lang="en-GB" smtClean="0"/>
              <a:t>11/07/2024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E3C3A-9D8E-F04B-AE7B-F9BFB80085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9375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BC4CD-4D70-DC42-B3C2-BA14ECF11555}" type="datetimeFigureOut">
              <a:rPr lang="en-GB" smtClean="0"/>
              <a:t>11/07/2024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E3C3A-9D8E-F04B-AE7B-F9BFB80085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8702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178" y="576051"/>
            <a:ext cx="2786871" cy="2016178"/>
          </a:xfrm>
        </p:spPr>
        <p:txBody>
          <a:bodyPr anchor="b"/>
          <a:lstStyle>
            <a:lvl1pPr>
              <a:defRPr sz="3024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73450" y="1244112"/>
            <a:ext cx="4374386" cy="6140542"/>
          </a:xfrm>
        </p:spPr>
        <p:txBody>
          <a:bodyPr/>
          <a:lstStyle>
            <a:lvl1pPr>
              <a:defRPr sz="3024"/>
            </a:lvl1pPr>
            <a:lvl2pPr>
              <a:defRPr sz="2646"/>
            </a:lvl2pPr>
            <a:lvl3pPr>
              <a:defRPr sz="2268"/>
            </a:lvl3pPr>
            <a:lvl4pPr>
              <a:defRPr sz="1890"/>
            </a:lvl4pPr>
            <a:lvl5pPr>
              <a:defRPr sz="1890"/>
            </a:lvl5pPr>
            <a:lvl6pPr>
              <a:defRPr sz="1890"/>
            </a:lvl6pPr>
            <a:lvl7pPr>
              <a:defRPr sz="1890"/>
            </a:lvl7pPr>
            <a:lvl8pPr>
              <a:defRPr sz="1890"/>
            </a:lvl8pPr>
            <a:lvl9pPr>
              <a:defRPr sz="189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5178" y="2592229"/>
            <a:ext cx="2786871" cy="4802425"/>
          </a:xfrm>
        </p:spPr>
        <p:txBody>
          <a:bodyPr/>
          <a:lstStyle>
            <a:lvl1pPr marL="0" indent="0">
              <a:buNone/>
              <a:defRPr sz="1512"/>
            </a:lvl1pPr>
            <a:lvl2pPr marL="432054" indent="0">
              <a:buNone/>
              <a:defRPr sz="1323"/>
            </a:lvl2pPr>
            <a:lvl3pPr marL="864108" indent="0">
              <a:buNone/>
              <a:defRPr sz="1134"/>
            </a:lvl3pPr>
            <a:lvl4pPr marL="1296162" indent="0">
              <a:buNone/>
              <a:defRPr sz="945"/>
            </a:lvl4pPr>
            <a:lvl5pPr marL="1728216" indent="0">
              <a:buNone/>
              <a:defRPr sz="945"/>
            </a:lvl5pPr>
            <a:lvl6pPr marL="2160270" indent="0">
              <a:buNone/>
              <a:defRPr sz="945"/>
            </a:lvl6pPr>
            <a:lvl7pPr marL="2592324" indent="0">
              <a:buNone/>
              <a:defRPr sz="945"/>
            </a:lvl7pPr>
            <a:lvl8pPr marL="3024378" indent="0">
              <a:buNone/>
              <a:defRPr sz="945"/>
            </a:lvl8pPr>
            <a:lvl9pPr marL="3456432" indent="0">
              <a:buNone/>
              <a:defRPr sz="945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BC4CD-4D70-DC42-B3C2-BA14ECF11555}" type="datetimeFigureOut">
              <a:rPr lang="en-GB" smtClean="0"/>
              <a:t>11/07/2024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E3C3A-9D8E-F04B-AE7B-F9BFB80085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3434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178" y="576051"/>
            <a:ext cx="2786871" cy="2016178"/>
          </a:xfrm>
        </p:spPr>
        <p:txBody>
          <a:bodyPr anchor="b"/>
          <a:lstStyle>
            <a:lvl1pPr>
              <a:defRPr sz="3024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673450" y="1244112"/>
            <a:ext cx="4374386" cy="6140542"/>
          </a:xfrm>
        </p:spPr>
        <p:txBody>
          <a:bodyPr anchor="t"/>
          <a:lstStyle>
            <a:lvl1pPr marL="0" indent="0">
              <a:buNone/>
              <a:defRPr sz="3024"/>
            </a:lvl1pPr>
            <a:lvl2pPr marL="432054" indent="0">
              <a:buNone/>
              <a:defRPr sz="2646"/>
            </a:lvl2pPr>
            <a:lvl3pPr marL="864108" indent="0">
              <a:buNone/>
              <a:defRPr sz="2268"/>
            </a:lvl3pPr>
            <a:lvl4pPr marL="1296162" indent="0">
              <a:buNone/>
              <a:defRPr sz="1890"/>
            </a:lvl4pPr>
            <a:lvl5pPr marL="1728216" indent="0">
              <a:buNone/>
              <a:defRPr sz="1890"/>
            </a:lvl5pPr>
            <a:lvl6pPr marL="2160270" indent="0">
              <a:buNone/>
              <a:defRPr sz="1890"/>
            </a:lvl6pPr>
            <a:lvl7pPr marL="2592324" indent="0">
              <a:buNone/>
              <a:defRPr sz="1890"/>
            </a:lvl7pPr>
            <a:lvl8pPr marL="3024378" indent="0">
              <a:buNone/>
              <a:defRPr sz="1890"/>
            </a:lvl8pPr>
            <a:lvl9pPr marL="3456432" indent="0">
              <a:buNone/>
              <a:defRPr sz="189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5178" y="2592229"/>
            <a:ext cx="2786871" cy="4802425"/>
          </a:xfrm>
        </p:spPr>
        <p:txBody>
          <a:bodyPr/>
          <a:lstStyle>
            <a:lvl1pPr marL="0" indent="0">
              <a:buNone/>
              <a:defRPr sz="1512"/>
            </a:lvl1pPr>
            <a:lvl2pPr marL="432054" indent="0">
              <a:buNone/>
              <a:defRPr sz="1323"/>
            </a:lvl2pPr>
            <a:lvl3pPr marL="864108" indent="0">
              <a:buNone/>
              <a:defRPr sz="1134"/>
            </a:lvl3pPr>
            <a:lvl4pPr marL="1296162" indent="0">
              <a:buNone/>
              <a:defRPr sz="945"/>
            </a:lvl4pPr>
            <a:lvl5pPr marL="1728216" indent="0">
              <a:buNone/>
              <a:defRPr sz="945"/>
            </a:lvl5pPr>
            <a:lvl6pPr marL="2160270" indent="0">
              <a:buNone/>
              <a:defRPr sz="945"/>
            </a:lvl6pPr>
            <a:lvl7pPr marL="2592324" indent="0">
              <a:buNone/>
              <a:defRPr sz="945"/>
            </a:lvl7pPr>
            <a:lvl8pPr marL="3024378" indent="0">
              <a:buNone/>
              <a:defRPr sz="945"/>
            </a:lvl8pPr>
            <a:lvl9pPr marL="3456432" indent="0">
              <a:buNone/>
              <a:defRPr sz="945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BC4CD-4D70-DC42-B3C2-BA14ECF11555}" type="datetimeFigureOut">
              <a:rPr lang="en-GB" smtClean="0"/>
              <a:t>11/07/2024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E3C3A-9D8E-F04B-AE7B-F9BFB80085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4395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94053" y="460043"/>
            <a:ext cx="7452658" cy="16701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053" y="2300203"/>
            <a:ext cx="7452658" cy="54824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4052" y="8008709"/>
            <a:ext cx="1944172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BC4CD-4D70-DC42-B3C2-BA14ECF11555}" type="datetimeFigureOut">
              <a:rPr lang="en-GB" smtClean="0"/>
              <a:t>11/07/2024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62253" y="8008709"/>
            <a:ext cx="2916258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02539" y="8008709"/>
            <a:ext cx="1944172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E3C3A-9D8E-F04B-AE7B-F9BFB80085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027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864108" rtl="0" eaLnBrk="1" latinLnBrk="0" hangingPunct="1">
        <a:lnSpc>
          <a:spcPct val="90000"/>
        </a:lnSpc>
        <a:spcBef>
          <a:spcPct val="0"/>
        </a:spcBef>
        <a:buNone/>
        <a:defRPr sz="415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6027" indent="-216027" algn="l" defTabSz="864108" rtl="0" eaLnBrk="1" latinLnBrk="0" hangingPunct="1">
        <a:lnSpc>
          <a:spcPct val="90000"/>
        </a:lnSpc>
        <a:spcBef>
          <a:spcPts val="945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1pPr>
      <a:lvl2pPr marL="648081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2268" kern="1200">
          <a:solidFill>
            <a:schemeClr val="tx1"/>
          </a:solidFill>
          <a:latin typeface="+mn-lt"/>
          <a:ea typeface="+mn-ea"/>
          <a:cs typeface="+mn-cs"/>
        </a:defRPr>
      </a:lvl2pPr>
      <a:lvl3pPr marL="1080135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512189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4pPr>
      <a:lvl5pPr marL="1944243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5pPr>
      <a:lvl6pPr marL="2376297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6pPr>
      <a:lvl7pPr marL="2808351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7pPr>
      <a:lvl8pPr marL="3240405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8pPr>
      <a:lvl9pPr marL="3672459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1pPr>
      <a:lvl2pPr marL="432054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2pPr>
      <a:lvl3pPr marL="864108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3pPr>
      <a:lvl4pPr marL="1296162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4pPr>
      <a:lvl5pPr marL="1728216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5pPr>
      <a:lvl6pPr marL="2160270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6pPr>
      <a:lvl7pPr marL="2592324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7pPr>
      <a:lvl8pPr marL="3024378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8pPr>
      <a:lvl9pPr marL="3456432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slide" Target="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42F55A93-7C97-4865-3633-6B8997B73AB4}"/>
              </a:ext>
            </a:extLst>
          </p:cNvPr>
          <p:cNvSpPr/>
          <p:nvPr/>
        </p:nvSpPr>
        <p:spPr>
          <a:xfrm>
            <a:off x="1800000" y="1800000"/>
            <a:ext cx="5040000" cy="5040000"/>
          </a:xfrm>
          <a:prstGeom prst="ellipse">
            <a:avLst/>
          </a:prstGeom>
          <a:gradFill flip="none" rotWithShape="1">
            <a:gsLst>
              <a:gs pos="100000">
                <a:srgbClr val="002060"/>
              </a:gs>
              <a:gs pos="35000">
                <a:schemeClr val="bg1">
                  <a:alpha val="0"/>
                </a:schemeClr>
              </a:gs>
              <a:gs pos="50000">
                <a:schemeClr val="tx2">
                  <a:lumMod val="60000"/>
                  <a:lumOff val="40000"/>
                  <a:alpha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8" name="Slide Zoom 7">
                <a:extLst>
                  <a:ext uri="{FF2B5EF4-FFF2-40B4-BE49-F238E27FC236}">
                    <a16:creationId xmlns:a16="http://schemas.microsoft.com/office/drawing/2014/main" id="{06883815-1813-6B7C-7412-85EB4E461502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533383759"/>
                  </p:ext>
                </p:extLst>
              </p:nvPr>
            </p:nvGraphicFramePr>
            <p:xfrm>
              <a:off x="720000" y="3960000"/>
              <a:ext cx="3960000" cy="3960000"/>
            </p:xfrm>
            <a:graphic>
              <a:graphicData uri="http://schemas.microsoft.com/office/powerpoint/2016/slidezoom">
                <pslz:sldZm>
                  <pslz:sldZmObj sldId="256" cId="2559413430">
                    <pslz:zmPr id="{93184D81-CC32-C042-872D-B0991C5D7356}" returnToParent="0" transitionDur="1000" showBg="0">
                      <p166:blipFill xmlns:p166="http://schemas.microsoft.com/office/powerpoint/2016/6/main">
                        <a:blip r:embed="rId3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3960000" cy="3960000"/>
                        </a:xfrm>
                        <a:prstGeom prst="rect">
                          <a:avLst/>
                        </a:prstGeom>
                        <a:effectLst/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8" name="Slide Zoom 7">
                <a:hlinkClick r:id="rId4" action="ppaction://hlinksldjump"/>
                <a:extLst>
                  <a:ext uri="{FF2B5EF4-FFF2-40B4-BE49-F238E27FC236}">
                    <a16:creationId xmlns:a16="http://schemas.microsoft.com/office/drawing/2014/main" id="{06883815-1813-6B7C-7412-85EB4E461502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20000" y="3960000"/>
                <a:ext cx="3960000" cy="3960000"/>
              </a:xfrm>
              <a:prstGeom prst="rect">
                <a:avLst/>
              </a:prstGeom>
              <a:effectLst/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3" name="Slide Zoom 2">
                <a:extLst>
                  <a:ext uri="{FF2B5EF4-FFF2-40B4-BE49-F238E27FC236}">
                    <a16:creationId xmlns:a16="http://schemas.microsoft.com/office/drawing/2014/main" id="{2F73747A-2888-DCD5-947B-2E5533A046E6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66386718"/>
                  </p:ext>
                </p:extLst>
              </p:nvPr>
            </p:nvGraphicFramePr>
            <p:xfrm>
              <a:off x="3960000" y="3960000"/>
              <a:ext cx="3960000" cy="3960000"/>
            </p:xfrm>
            <a:graphic>
              <a:graphicData uri="http://schemas.microsoft.com/office/powerpoint/2016/slidezoom">
                <pslz:sldZm>
                  <pslz:sldZmObj sldId="256" cId="2559413430">
                    <pslz:zmPr id="{93184D81-CC32-C042-872D-B0991C5D7356}" returnToParent="0" transitionDur="1000" showBg="0">
                      <p166:blipFill xmlns:p166="http://schemas.microsoft.com/office/powerpoint/2016/6/main">
                        <a:blip r:embed="rId5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3960000" cy="3960000"/>
                        </a:xfrm>
                        <a:prstGeom prst="rect">
                          <a:avLst/>
                        </a:prstGeom>
                        <a:effectLst/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3" name="Slide Zoom 2">
                <a:hlinkClick r:id="rId4" action="ppaction://hlinksldjump"/>
                <a:extLst>
                  <a:ext uri="{FF2B5EF4-FFF2-40B4-BE49-F238E27FC236}">
                    <a16:creationId xmlns:a16="http://schemas.microsoft.com/office/drawing/2014/main" id="{2F73747A-2888-DCD5-947B-2E5533A046E6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960000" y="3960000"/>
                <a:ext cx="3960000" cy="3960000"/>
              </a:xfrm>
              <a:prstGeom prst="rect">
                <a:avLst/>
              </a:prstGeom>
              <a:effectLst/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9" name="Slide Zoom 8">
                <a:extLst>
                  <a:ext uri="{FF2B5EF4-FFF2-40B4-BE49-F238E27FC236}">
                    <a16:creationId xmlns:a16="http://schemas.microsoft.com/office/drawing/2014/main" id="{59ABCD21-CB45-F59D-2988-6F2CA294CCCB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97100191"/>
                  </p:ext>
                </p:extLst>
              </p:nvPr>
            </p:nvGraphicFramePr>
            <p:xfrm>
              <a:off x="1620000" y="360000"/>
              <a:ext cx="5400000" cy="5400000"/>
            </p:xfrm>
            <a:graphic>
              <a:graphicData uri="http://schemas.microsoft.com/office/powerpoint/2016/slidezoom">
                <pslz:sldZm>
                  <pslz:sldZmObj sldId="256" cId="2559413430">
                    <pslz:zmPr id="{93184D81-CC32-C042-872D-B0991C5D7356}" returnToParent="0" transitionDur="1000" showBg="0">
                      <p166:blipFill xmlns:p166="http://schemas.microsoft.com/office/powerpoint/2016/6/main">
                        <a:blip r:embed="rId6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5400000" cy="5400000"/>
                        </a:xfrm>
                        <a:prstGeom prst="rect">
                          <a:avLst/>
                        </a:prstGeom>
                        <a:effectLst/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9" name="Slide Zoom 8">
                <a:hlinkClick r:id="rId4" action="ppaction://hlinksldjump"/>
                <a:extLst>
                  <a:ext uri="{FF2B5EF4-FFF2-40B4-BE49-F238E27FC236}">
                    <a16:creationId xmlns:a16="http://schemas.microsoft.com/office/drawing/2014/main" id="{59ABCD21-CB45-F59D-2988-6F2CA294CCCB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620000" y="360000"/>
                <a:ext cx="5400000" cy="5400000"/>
              </a:xfrm>
              <a:prstGeom prst="rect">
                <a:avLst/>
              </a:prstGeom>
              <a:effectLst/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5594134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</TotalTime>
  <Words>1</Words>
  <Application>Microsoft Macintosh PowerPoint</Application>
  <PresentationFormat>Custom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Emlyn Corrin</dc:creator>
  <cp:lastModifiedBy>Emlyn Corrin</cp:lastModifiedBy>
  <cp:revision>2</cp:revision>
  <dcterms:created xsi:type="dcterms:W3CDTF">2024-07-11T21:29:12Z</dcterms:created>
  <dcterms:modified xsi:type="dcterms:W3CDTF">2024-07-11T22:14:55Z</dcterms:modified>
</cp:coreProperties>
</file>