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8640763" cy="8640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00"/>
    <p:restoredTop sz="94646"/>
  </p:normalViewPr>
  <p:slideViewPr>
    <p:cSldViewPr snapToGrid="0">
      <p:cViewPr varScale="1">
        <p:scale>
          <a:sx n="82" d="100"/>
          <a:sy n="82" d="100"/>
        </p:scale>
        <p:origin x="10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92E3E-8E33-D441-A2CB-4F22C61D35D9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10FA57-1A2E-4C4B-AD0D-03CFA929576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27233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310FA57-1A2E-4C4B-AD0D-03CFA929576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0862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1414125"/>
            <a:ext cx="7344649" cy="3008266"/>
          </a:xfrm>
        </p:spPr>
        <p:txBody>
          <a:bodyPr anchor="b"/>
          <a:lstStyle>
            <a:lvl1pPr algn="ctr"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4538401"/>
            <a:ext cx="6480572" cy="2086184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54" indent="0" algn="ctr">
              <a:buNone/>
              <a:defRPr sz="1890"/>
            </a:lvl2pPr>
            <a:lvl3pPr marL="864108" indent="0" algn="ctr">
              <a:buNone/>
              <a:defRPr sz="1701"/>
            </a:lvl3pPr>
            <a:lvl4pPr marL="1296162" indent="0" algn="ctr">
              <a:buNone/>
              <a:defRPr sz="1512"/>
            </a:lvl4pPr>
            <a:lvl5pPr marL="1728216" indent="0" algn="ctr">
              <a:buNone/>
              <a:defRPr sz="1512"/>
            </a:lvl5pPr>
            <a:lvl6pPr marL="2160270" indent="0" algn="ctr">
              <a:buNone/>
              <a:defRPr sz="1512"/>
            </a:lvl6pPr>
            <a:lvl7pPr marL="2592324" indent="0" algn="ctr">
              <a:buNone/>
              <a:defRPr sz="1512"/>
            </a:lvl7pPr>
            <a:lvl8pPr marL="3024378" indent="0" algn="ctr">
              <a:buNone/>
              <a:defRPr sz="1512"/>
            </a:lvl8pPr>
            <a:lvl9pPr marL="3456432" indent="0" algn="ctr">
              <a:buNone/>
              <a:defRPr sz="1512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7167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11453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460041"/>
            <a:ext cx="1863165" cy="732264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460041"/>
            <a:ext cx="5481484" cy="732264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6829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5299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2154193"/>
            <a:ext cx="7452658" cy="3594317"/>
          </a:xfrm>
        </p:spPr>
        <p:txBody>
          <a:bodyPr anchor="b"/>
          <a:lstStyle>
            <a:lvl1pPr>
              <a:defRPr sz="567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5782513"/>
            <a:ext cx="7452658" cy="1890166"/>
          </a:xfrm>
        </p:spPr>
        <p:txBody>
          <a:bodyPr/>
          <a:lstStyle>
            <a:lvl1pPr marL="0" indent="0">
              <a:buNone/>
              <a:defRPr sz="2268">
                <a:solidFill>
                  <a:schemeClr val="tx1"/>
                </a:solidFill>
              </a:defRPr>
            </a:lvl1pPr>
            <a:lvl2pPr marL="432054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2pPr>
            <a:lvl3pPr marL="86410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3pPr>
            <a:lvl4pPr marL="129616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4pPr>
            <a:lvl5pPr marL="1728216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5pPr>
            <a:lvl6pPr marL="2160270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6pPr>
            <a:lvl7pPr marL="2592324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7pPr>
            <a:lvl8pPr marL="3024378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8pPr>
            <a:lvl9pPr marL="3456432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9532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2300203"/>
            <a:ext cx="3672324" cy="548248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77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460043"/>
            <a:ext cx="7452658" cy="167014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2118188"/>
            <a:ext cx="3655447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3156278"/>
            <a:ext cx="3655447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2118188"/>
            <a:ext cx="3673450" cy="1038091"/>
          </a:xfrm>
        </p:spPr>
        <p:txBody>
          <a:bodyPr anchor="b"/>
          <a:lstStyle>
            <a:lvl1pPr marL="0" indent="0">
              <a:buNone/>
              <a:defRPr sz="2268" b="1"/>
            </a:lvl1pPr>
            <a:lvl2pPr marL="432054" indent="0">
              <a:buNone/>
              <a:defRPr sz="1890" b="1"/>
            </a:lvl2pPr>
            <a:lvl3pPr marL="864108" indent="0">
              <a:buNone/>
              <a:defRPr sz="1701" b="1"/>
            </a:lvl3pPr>
            <a:lvl4pPr marL="1296162" indent="0">
              <a:buNone/>
              <a:defRPr sz="1512" b="1"/>
            </a:lvl4pPr>
            <a:lvl5pPr marL="1728216" indent="0">
              <a:buNone/>
              <a:defRPr sz="1512" b="1"/>
            </a:lvl5pPr>
            <a:lvl6pPr marL="2160270" indent="0">
              <a:buNone/>
              <a:defRPr sz="1512" b="1"/>
            </a:lvl6pPr>
            <a:lvl7pPr marL="2592324" indent="0">
              <a:buNone/>
              <a:defRPr sz="1512" b="1"/>
            </a:lvl7pPr>
            <a:lvl8pPr marL="3024378" indent="0">
              <a:buNone/>
              <a:defRPr sz="1512" b="1"/>
            </a:lvl8pPr>
            <a:lvl9pPr marL="3456432" indent="0">
              <a:buNone/>
              <a:defRPr sz="1512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3156278"/>
            <a:ext cx="3673450" cy="464241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205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375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7027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1244112"/>
            <a:ext cx="4374386" cy="6140542"/>
          </a:xfrm>
        </p:spPr>
        <p:txBody>
          <a:bodyPr/>
          <a:lstStyle>
            <a:lvl1pPr>
              <a:defRPr sz="3024"/>
            </a:lvl1pPr>
            <a:lvl2pPr>
              <a:defRPr sz="2646"/>
            </a:lvl2pPr>
            <a:lvl3pPr>
              <a:defRPr sz="2268"/>
            </a:lvl3pPr>
            <a:lvl4pPr>
              <a:defRPr sz="1890"/>
            </a:lvl4pPr>
            <a:lvl5pPr>
              <a:defRPr sz="1890"/>
            </a:lvl5pPr>
            <a:lvl6pPr>
              <a:defRPr sz="1890"/>
            </a:lvl6pPr>
            <a:lvl7pPr>
              <a:defRPr sz="1890"/>
            </a:lvl7pPr>
            <a:lvl8pPr>
              <a:defRPr sz="1890"/>
            </a:lvl8pPr>
            <a:lvl9pPr>
              <a:defRPr sz="189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34347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576051"/>
            <a:ext cx="2786871" cy="2016178"/>
          </a:xfrm>
        </p:spPr>
        <p:txBody>
          <a:bodyPr anchor="b"/>
          <a:lstStyle>
            <a:lvl1pPr>
              <a:defRPr sz="30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1244112"/>
            <a:ext cx="4374386" cy="6140542"/>
          </a:xfrm>
        </p:spPr>
        <p:txBody>
          <a:bodyPr anchor="t"/>
          <a:lstStyle>
            <a:lvl1pPr marL="0" indent="0">
              <a:buNone/>
              <a:defRPr sz="3024"/>
            </a:lvl1pPr>
            <a:lvl2pPr marL="432054" indent="0">
              <a:buNone/>
              <a:defRPr sz="2646"/>
            </a:lvl2pPr>
            <a:lvl3pPr marL="864108" indent="0">
              <a:buNone/>
              <a:defRPr sz="2268"/>
            </a:lvl3pPr>
            <a:lvl4pPr marL="1296162" indent="0">
              <a:buNone/>
              <a:defRPr sz="1890"/>
            </a:lvl4pPr>
            <a:lvl5pPr marL="1728216" indent="0">
              <a:buNone/>
              <a:defRPr sz="1890"/>
            </a:lvl5pPr>
            <a:lvl6pPr marL="2160270" indent="0">
              <a:buNone/>
              <a:defRPr sz="1890"/>
            </a:lvl6pPr>
            <a:lvl7pPr marL="2592324" indent="0">
              <a:buNone/>
              <a:defRPr sz="1890"/>
            </a:lvl7pPr>
            <a:lvl8pPr marL="3024378" indent="0">
              <a:buNone/>
              <a:defRPr sz="1890"/>
            </a:lvl8pPr>
            <a:lvl9pPr marL="3456432" indent="0">
              <a:buNone/>
              <a:defRPr sz="189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2592229"/>
            <a:ext cx="2786871" cy="4802425"/>
          </a:xfrm>
        </p:spPr>
        <p:txBody>
          <a:bodyPr/>
          <a:lstStyle>
            <a:lvl1pPr marL="0" indent="0">
              <a:buNone/>
              <a:defRPr sz="1512"/>
            </a:lvl1pPr>
            <a:lvl2pPr marL="432054" indent="0">
              <a:buNone/>
              <a:defRPr sz="1323"/>
            </a:lvl2pPr>
            <a:lvl3pPr marL="864108" indent="0">
              <a:buNone/>
              <a:defRPr sz="1134"/>
            </a:lvl3pPr>
            <a:lvl4pPr marL="1296162" indent="0">
              <a:buNone/>
              <a:defRPr sz="945"/>
            </a:lvl4pPr>
            <a:lvl5pPr marL="1728216" indent="0">
              <a:buNone/>
              <a:defRPr sz="945"/>
            </a:lvl5pPr>
            <a:lvl6pPr marL="2160270" indent="0">
              <a:buNone/>
              <a:defRPr sz="945"/>
            </a:lvl6pPr>
            <a:lvl7pPr marL="2592324" indent="0">
              <a:buNone/>
              <a:defRPr sz="945"/>
            </a:lvl7pPr>
            <a:lvl8pPr marL="3024378" indent="0">
              <a:buNone/>
              <a:defRPr sz="945"/>
            </a:lvl8pPr>
            <a:lvl9pPr marL="3456432" indent="0">
              <a:buNone/>
              <a:defRPr sz="94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95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460043"/>
            <a:ext cx="7452658" cy="1670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2300203"/>
            <a:ext cx="7452658" cy="54824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BC4CD-4D70-DC42-B3C2-BA14ECF11555}" type="datetimeFigureOut">
              <a:rPr lang="en-GB" smtClean="0"/>
              <a:t>11/07/2024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8008709"/>
            <a:ext cx="2916258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8008709"/>
            <a:ext cx="1944172" cy="460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E3C3A-9D8E-F04B-AE7B-F9BFB80085A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27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864108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27" indent="-216027" algn="l" defTabSz="864108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8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13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18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243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297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351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405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459" indent="-216027" algn="l" defTabSz="864108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5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10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16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216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270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324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378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432" algn="l" defTabSz="864108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42F55A93-7C97-4865-3633-6B8997B73AB4}"/>
              </a:ext>
            </a:extLst>
          </p:cNvPr>
          <p:cNvSpPr/>
          <p:nvPr/>
        </p:nvSpPr>
        <p:spPr>
          <a:xfrm>
            <a:off x="1800000" y="1800000"/>
            <a:ext cx="5040000" cy="5040000"/>
          </a:xfrm>
          <a:prstGeom prst="ellipse">
            <a:avLst/>
          </a:prstGeom>
          <a:gradFill flip="none" rotWithShape="1">
            <a:gsLst>
              <a:gs pos="100000">
                <a:srgbClr val="002060"/>
              </a:gs>
              <a:gs pos="35000">
                <a:schemeClr val="bg1">
                  <a:alpha val="0"/>
                </a:schemeClr>
              </a:gs>
              <a:gs pos="50000">
                <a:schemeClr val="tx2">
                  <a:lumMod val="60000"/>
                  <a:lumOff val="40000"/>
                  <a:alpha val="5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06883815-1813-6B7C-7412-85EB4E461502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533383759"/>
                  </p:ext>
                </p:extLst>
              </p:nvPr>
            </p:nvGraphicFramePr>
            <p:xfrm>
              <a:off x="720000" y="3960000"/>
              <a:ext cx="3960000" cy="396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8" name="Slide Zoom 7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06883815-1813-6B7C-7412-85EB4E461502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20000" y="3960000"/>
                <a:ext cx="3960000" cy="39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2F73747A-2888-DCD5-947B-2E5533A046E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6386718"/>
                  </p:ext>
                </p:extLst>
              </p:nvPr>
            </p:nvGraphicFramePr>
            <p:xfrm>
              <a:off x="3960000" y="3960000"/>
              <a:ext cx="3960000" cy="396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960000" cy="396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3" name="Slide Zoom 2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2F73747A-2888-DCD5-947B-2E5533A046E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960000" y="3960000"/>
                <a:ext cx="3960000" cy="3960000"/>
              </a:xfrm>
              <a:prstGeom prst="rect">
                <a:avLst/>
              </a:prstGeom>
              <a:effectLst/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59ABCD21-CB45-F59D-2988-6F2CA294CCCB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7100191"/>
                  </p:ext>
                </p:extLst>
              </p:nvPr>
            </p:nvGraphicFramePr>
            <p:xfrm>
              <a:off x="1620000" y="360000"/>
              <a:ext cx="5400000" cy="5400000"/>
            </p:xfrm>
            <a:graphic>
              <a:graphicData uri="http://schemas.microsoft.com/office/powerpoint/2016/slidezoom">
                <pslz:sldZm>
                  <pslz:sldZmObj sldId="256" cId="2559413430">
                    <pslz:zmPr id="{93184D81-CC32-C042-872D-B0991C5D7356}" returnToParent="0" transitionDur="1000" showBg="0">
                      <p166:blipFill xmlns:p166="http://schemas.microsoft.com/office/powerpoint/2016/6/main">
                        <a:blip r:embed="rId6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5400000" cy="5400000"/>
                        </a:xfrm>
                        <a:prstGeom prst="rect">
                          <a:avLst/>
                        </a:prstGeom>
                        <a:effectLst/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4" action="ppaction://hlinksldjump"/>
                <a:extLst>
                  <a:ext uri="{FF2B5EF4-FFF2-40B4-BE49-F238E27FC236}">
                    <a16:creationId xmlns:a16="http://schemas.microsoft.com/office/drawing/2014/main" id="{59ABCD21-CB45-F59D-2988-6F2CA294CCCB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620000" y="360000"/>
                <a:ext cx="5400000" cy="5400000"/>
              </a:xfrm>
              <a:prstGeom prst="rect">
                <a:avLst/>
              </a:prstGeom>
              <a:effectLst/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59413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2</cp:revision>
  <dcterms:created xsi:type="dcterms:W3CDTF">2024-07-11T21:29:12Z</dcterms:created>
  <dcterms:modified xsi:type="dcterms:W3CDTF">2024-07-11T22:14:55Z</dcterms:modified>
</cp:coreProperties>
</file>