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7" r:id="rId2"/>
  </p:sldIdLst>
  <p:sldSz cx="8640763" cy="57594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53"/>
    <p:restoredTop sz="96197"/>
  </p:normalViewPr>
  <p:slideViewPr>
    <p:cSldViewPr snapToGrid="0">
      <p:cViewPr>
        <p:scale>
          <a:sx n="122" d="100"/>
          <a:sy n="122" d="100"/>
        </p:scale>
        <p:origin x="35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942577"/>
            <a:ext cx="7344649" cy="2005142"/>
          </a:xfrm>
        </p:spPr>
        <p:txBody>
          <a:bodyPr anchor="b"/>
          <a:lstStyle>
            <a:lvl1pPr algn="ctr">
              <a:defRPr sz="503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3025045"/>
            <a:ext cx="6480572" cy="1390533"/>
          </a:xfrm>
        </p:spPr>
        <p:txBody>
          <a:bodyPr/>
          <a:lstStyle>
            <a:lvl1pPr marL="0" indent="0" algn="ctr">
              <a:buNone/>
              <a:defRPr sz="2016"/>
            </a:lvl1pPr>
            <a:lvl2pPr marL="383957" indent="0" algn="ctr">
              <a:buNone/>
              <a:defRPr sz="1680"/>
            </a:lvl2pPr>
            <a:lvl3pPr marL="767913" indent="0" algn="ctr">
              <a:buNone/>
              <a:defRPr sz="1512"/>
            </a:lvl3pPr>
            <a:lvl4pPr marL="1151870" indent="0" algn="ctr">
              <a:buNone/>
              <a:defRPr sz="1344"/>
            </a:lvl4pPr>
            <a:lvl5pPr marL="1535826" indent="0" algn="ctr">
              <a:buNone/>
              <a:defRPr sz="1344"/>
            </a:lvl5pPr>
            <a:lvl6pPr marL="1919783" indent="0" algn="ctr">
              <a:buNone/>
              <a:defRPr sz="1344"/>
            </a:lvl6pPr>
            <a:lvl7pPr marL="2303739" indent="0" algn="ctr">
              <a:buNone/>
              <a:defRPr sz="1344"/>
            </a:lvl7pPr>
            <a:lvl8pPr marL="2687696" indent="0" algn="ctr">
              <a:buNone/>
              <a:defRPr sz="1344"/>
            </a:lvl8pPr>
            <a:lvl9pPr marL="3071652" indent="0" algn="ctr">
              <a:buNone/>
              <a:defRPr sz="1344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66F3-1CB1-5C4D-A638-75DD0E86385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0F3D-D5D4-F442-9E2E-9BDD67A92F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5577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66F3-1CB1-5C4D-A638-75DD0E86385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0F3D-D5D4-F442-9E2E-9BDD67A92F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4828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306637"/>
            <a:ext cx="1863165" cy="488086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306637"/>
            <a:ext cx="5481484" cy="488086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66F3-1CB1-5C4D-A638-75DD0E86385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0F3D-D5D4-F442-9E2E-9BDD67A92F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8110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66F3-1CB1-5C4D-A638-75DD0E86385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0F3D-D5D4-F442-9E2E-9BDD67A92F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6335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1435864"/>
            <a:ext cx="7452658" cy="2395771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3854300"/>
            <a:ext cx="7452658" cy="1259879"/>
          </a:xfrm>
        </p:spPr>
        <p:txBody>
          <a:bodyPr/>
          <a:lstStyle>
            <a:lvl1pPr marL="0" indent="0">
              <a:buNone/>
              <a:defRPr sz="2016">
                <a:solidFill>
                  <a:schemeClr val="tx1"/>
                </a:solidFill>
              </a:defRPr>
            </a:lvl1pPr>
            <a:lvl2pPr marL="383957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2pPr>
            <a:lvl3pPr marL="767913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3pPr>
            <a:lvl4pPr marL="1151870" indent="0">
              <a:buNone/>
              <a:defRPr sz="1344">
                <a:solidFill>
                  <a:schemeClr val="tx1">
                    <a:tint val="75000"/>
                  </a:schemeClr>
                </a:solidFill>
              </a:defRPr>
            </a:lvl4pPr>
            <a:lvl5pPr marL="1535826" indent="0">
              <a:buNone/>
              <a:defRPr sz="1344">
                <a:solidFill>
                  <a:schemeClr val="tx1">
                    <a:tint val="75000"/>
                  </a:schemeClr>
                </a:solidFill>
              </a:defRPr>
            </a:lvl5pPr>
            <a:lvl6pPr marL="1919783" indent="0">
              <a:buNone/>
              <a:defRPr sz="1344">
                <a:solidFill>
                  <a:schemeClr val="tx1">
                    <a:tint val="75000"/>
                  </a:schemeClr>
                </a:solidFill>
              </a:defRPr>
            </a:lvl6pPr>
            <a:lvl7pPr marL="2303739" indent="0">
              <a:buNone/>
              <a:defRPr sz="1344">
                <a:solidFill>
                  <a:schemeClr val="tx1">
                    <a:tint val="75000"/>
                  </a:schemeClr>
                </a:solidFill>
              </a:defRPr>
            </a:lvl7pPr>
            <a:lvl8pPr marL="2687696" indent="0">
              <a:buNone/>
              <a:defRPr sz="1344">
                <a:solidFill>
                  <a:schemeClr val="tx1">
                    <a:tint val="75000"/>
                  </a:schemeClr>
                </a:solidFill>
              </a:defRPr>
            </a:lvl8pPr>
            <a:lvl9pPr marL="3071652" indent="0">
              <a:buNone/>
              <a:defRPr sz="13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66F3-1CB1-5C4D-A638-75DD0E86385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0F3D-D5D4-F442-9E2E-9BDD67A92F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423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1533187"/>
            <a:ext cx="3672324" cy="365431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1533187"/>
            <a:ext cx="3672324" cy="365431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66F3-1CB1-5C4D-A638-75DD0E86385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0F3D-D5D4-F442-9E2E-9BDD67A92F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2369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306639"/>
            <a:ext cx="7452658" cy="111322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1411865"/>
            <a:ext cx="3655447" cy="691934"/>
          </a:xfrm>
        </p:spPr>
        <p:txBody>
          <a:bodyPr anchor="b"/>
          <a:lstStyle>
            <a:lvl1pPr marL="0" indent="0">
              <a:buNone/>
              <a:defRPr sz="2016" b="1"/>
            </a:lvl1pPr>
            <a:lvl2pPr marL="383957" indent="0">
              <a:buNone/>
              <a:defRPr sz="1680" b="1"/>
            </a:lvl2pPr>
            <a:lvl3pPr marL="767913" indent="0">
              <a:buNone/>
              <a:defRPr sz="1512" b="1"/>
            </a:lvl3pPr>
            <a:lvl4pPr marL="1151870" indent="0">
              <a:buNone/>
              <a:defRPr sz="1344" b="1"/>
            </a:lvl4pPr>
            <a:lvl5pPr marL="1535826" indent="0">
              <a:buNone/>
              <a:defRPr sz="1344" b="1"/>
            </a:lvl5pPr>
            <a:lvl6pPr marL="1919783" indent="0">
              <a:buNone/>
              <a:defRPr sz="1344" b="1"/>
            </a:lvl6pPr>
            <a:lvl7pPr marL="2303739" indent="0">
              <a:buNone/>
              <a:defRPr sz="1344" b="1"/>
            </a:lvl7pPr>
            <a:lvl8pPr marL="2687696" indent="0">
              <a:buNone/>
              <a:defRPr sz="1344" b="1"/>
            </a:lvl8pPr>
            <a:lvl9pPr marL="3071652" indent="0">
              <a:buNone/>
              <a:defRPr sz="134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2103799"/>
            <a:ext cx="3655447" cy="309437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1411865"/>
            <a:ext cx="3673450" cy="691934"/>
          </a:xfrm>
        </p:spPr>
        <p:txBody>
          <a:bodyPr anchor="b"/>
          <a:lstStyle>
            <a:lvl1pPr marL="0" indent="0">
              <a:buNone/>
              <a:defRPr sz="2016" b="1"/>
            </a:lvl1pPr>
            <a:lvl2pPr marL="383957" indent="0">
              <a:buNone/>
              <a:defRPr sz="1680" b="1"/>
            </a:lvl2pPr>
            <a:lvl3pPr marL="767913" indent="0">
              <a:buNone/>
              <a:defRPr sz="1512" b="1"/>
            </a:lvl3pPr>
            <a:lvl4pPr marL="1151870" indent="0">
              <a:buNone/>
              <a:defRPr sz="1344" b="1"/>
            </a:lvl4pPr>
            <a:lvl5pPr marL="1535826" indent="0">
              <a:buNone/>
              <a:defRPr sz="1344" b="1"/>
            </a:lvl5pPr>
            <a:lvl6pPr marL="1919783" indent="0">
              <a:buNone/>
              <a:defRPr sz="1344" b="1"/>
            </a:lvl6pPr>
            <a:lvl7pPr marL="2303739" indent="0">
              <a:buNone/>
              <a:defRPr sz="1344" b="1"/>
            </a:lvl7pPr>
            <a:lvl8pPr marL="2687696" indent="0">
              <a:buNone/>
              <a:defRPr sz="1344" b="1"/>
            </a:lvl8pPr>
            <a:lvl9pPr marL="3071652" indent="0">
              <a:buNone/>
              <a:defRPr sz="134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2103799"/>
            <a:ext cx="3673450" cy="309437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66F3-1CB1-5C4D-A638-75DD0E86385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0F3D-D5D4-F442-9E2E-9BDD67A92F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2513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66F3-1CB1-5C4D-A638-75DD0E86385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0F3D-D5D4-F442-9E2E-9BDD67A92F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425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66F3-1CB1-5C4D-A638-75DD0E86385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0F3D-D5D4-F442-9E2E-9BDD67A92F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1526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383963"/>
            <a:ext cx="2786871" cy="1343872"/>
          </a:xfrm>
        </p:spPr>
        <p:txBody>
          <a:bodyPr anchor="b"/>
          <a:lstStyle>
            <a:lvl1pPr>
              <a:defRPr sz="268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829256"/>
            <a:ext cx="4374386" cy="4092942"/>
          </a:xfrm>
        </p:spPr>
        <p:txBody>
          <a:bodyPr/>
          <a:lstStyle>
            <a:lvl1pPr>
              <a:defRPr sz="2687"/>
            </a:lvl1pPr>
            <a:lvl2pPr>
              <a:defRPr sz="2351"/>
            </a:lvl2pPr>
            <a:lvl3pPr>
              <a:defRPr sz="2016"/>
            </a:lvl3pPr>
            <a:lvl4pPr>
              <a:defRPr sz="1680"/>
            </a:lvl4pPr>
            <a:lvl5pPr>
              <a:defRPr sz="1680"/>
            </a:lvl5pPr>
            <a:lvl6pPr>
              <a:defRPr sz="1680"/>
            </a:lvl6pPr>
            <a:lvl7pPr>
              <a:defRPr sz="1680"/>
            </a:lvl7pPr>
            <a:lvl8pPr>
              <a:defRPr sz="1680"/>
            </a:lvl8pPr>
            <a:lvl9pPr>
              <a:defRPr sz="168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1727835"/>
            <a:ext cx="2786871" cy="3201028"/>
          </a:xfrm>
        </p:spPr>
        <p:txBody>
          <a:bodyPr/>
          <a:lstStyle>
            <a:lvl1pPr marL="0" indent="0">
              <a:buNone/>
              <a:defRPr sz="1344"/>
            </a:lvl1pPr>
            <a:lvl2pPr marL="383957" indent="0">
              <a:buNone/>
              <a:defRPr sz="1176"/>
            </a:lvl2pPr>
            <a:lvl3pPr marL="767913" indent="0">
              <a:buNone/>
              <a:defRPr sz="1008"/>
            </a:lvl3pPr>
            <a:lvl4pPr marL="1151870" indent="0">
              <a:buNone/>
              <a:defRPr sz="840"/>
            </a:lvl4pPr>
            <a:lvl5pPr marL="1535826" indent="0">
              <a:buNone/>
              <a:defRPr sz="840"/>
            </a:lvl5pPr>
            <a:lvl6pPr marL="1919783" indent="0">
              <a:buNone/>
              <a:defRPr sz="840"/>
            </a:lvl6pPr>
            <a:lvl7pPr marL="2303739" indent="0">
              <a:buNone/>
              <a:defRPr sz="840"/>
            </a:lvl7pPr>
            <a:lvl8pPr marL="2687696" indent="0">
              <a:buNone/>
              <a:defRPr sz="840"/>
            </a:lvl8pPr>
            <a:lvl9pPr marL="3071652" indent="0">
              <a:buNone/>
              <a:defRPr sz="84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66F3-1CB1-5C4D-A638-75DD0E86385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0F3D-D5D4-F442-9E2E-9BDD67A92F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8685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383963"/>
            <a:ext cx="2786871" cy="1343872"/>
          </a:xfrm>
        </p:spPr>
        <p:txBody>
          <a:bodyPr anchor="b"/>
          <a:lstStyle>
            <a:lvl1pPr>
              <a:defRPr sz="268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829256"/>
            <a:ext cx="4374386" cy="4092942"/>
          </a:xfrm>
        </p:spPr>
        <p:txBody>
          <a:bodyPr anchor="t"/>
          <a:lstStyle>
            <a:lvl1pPr marL="0" indent="0">
              <a:buNone/>
              <a:defRPr sz="2687"/>
            </a:lvl1pPr>
            <a:lvl2pPr marL="383957" indent="0">
              <a:buNone/>
              <a:defRPr sz="2351"/>
            </a:lvl2pPr>
            <a:lvl3pPr marL="767913" indent="0">
              <a:buNone/>
              <a:defRPr sz="2016"/>
            </a:lvl3pPr>
            <a:lvl4pPr marL="1151870" indent="0">
              <a:buNone/>
              <a:defRPr sz="1680"/>
            </a:lvl4pPr>
            <a:lvl5pPr marL="1535826" indent="0">
              <a:buNone/>
              <a:defRPr sz="1680"/>
            </a:lvl5pPr>
            <a:lvl6pPr marL="1919783" indent="0">
              <a:buNone/>
              <a:defRPr sz="1680"/>
            </a:lvl6pPr>
            <a:lvl7pPr marL="2303739" indent="0">
              <a:buNone/>
              <a:defRPr sz="1680"/>
            </a:lvl7pPr>
            <a:lvl8pPr marL="2687696" indent="0">
              <a:buNone/>
              <a:defRPr sz="1680"/>
            </a:lvl8pPr>
            <a:lvl9pPr marL="3071652" indent="0">
              <a:buNone/>
              <a:defRPr sz="168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1727835"/>
            <a:ext cx="2786871" cy="3201028"/>
          </a:xfrm>
        </p:spPr>
        <p:txBody>
          <a:bodyPr/>
          <a:lstStyle>
            <a:lvl1pPr marL="0" indent="0">
              <a:buNone/>
              <a:defRPr sz="1344"/>
            </a:lvl1pPr>
            <a:lvl2pPr marL="383957" indent="0">
              <a:buNone/>
              <a:defRPr sz="1176"/>
            </a:lvl2pPr>
            <a:lvl3pPr marL="767913" indent="0">
              <a:buNone/>
              <a:defRPr sz="1008"/>
            </a:lvl3pPr>
            <a:lvl4pPr marL="1151870" indent="0">
              <a:buNone/>
              <a:defRPr sz="840"/>
            </a:lvl4pPr>
            <a:lvl5pPr marL="1535826" indent="0">
              <a:buNone/>
              <a:defRPr sz="840"/>
            </a:lvl5pPr>
            <a:lvl6pPr marL="1919783" indent="0">
              <a:buNone/>
              <a:defRPr sz="840"/>
            </a:lvl6pPr>
            <a:lvl7pPr marL="2303739" indent="0">
              <a:buNone/>
              <a:defRPr sz="840"/>
            </a:lvl7pPr>
            <a:lvl8pPr marL="2687696" indent="0">
              <a:buNone/>
              <a:defRPr sz="840"/>
            </a:lvl8pPr>
            <a:lvl9pPr marL="3071652" indent="0">
              <a:buNone/>
              <a:defRPr sz="84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66F3-1CB1-5C4D-A638-75DD0E86385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0F3D-D5D4-F442-9E2E-9BDD67A92F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745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306639"/>
            <a:ext cx="7452658" cy="11132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1533187"/>
            <a:ext cx="7452658" cy="36543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5338158"/>
            <a:ext cx="1944172" cy="306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366F3-1CB1-5C4D-A638-75DD0E863858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5338158"/>
            <a:ext cx="2916258" cy="306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5338158"/>
            <a:ext cx="1944172" cy="306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F0F3D-D5D4-F442-9E2E-9BDD67A92F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3507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67913" rtl="0" eaLnBrk="1" latinLnBrk="0" hangingPunct="1">
        <a:lnSpc>
          <a:spcPct val="90000"/>
        </a:lnSpc>
        <a:spcBef>
          <a:spcPct val="0"/>
        </a:spcBef>
        <a:buNone/>
        <a:defRPr sz="369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1978" indent="-191978" algn="l" defTabSz="767913" rtl="0" eaLnBrk="1" latinLnBrk="0" hangingPunct="1">
        <a:lnSpc>
          <a:spcPct val="90000"/>
        </a:lnSpc>
        <a:spcBef>
          <a:spcPts val="840"/>
        </a:spcBef>
        <a:buFont typeface="Arial" panose="020B0604020202020204" pitchFamily="34" charset="0"/>
        <a:buChar char="•"/>
        <a:defRPr sz="2351" kern="1200">
          <a:solidFill>
            <a:schemeClr val="tx1"/>
          </a:solidFill>
          <a:latin typeface="+mn-lt"/>
          <a:ea typeface="+mn-ea"/>
          <a:cs typeface="+mn-cs"/>
        </a:defRPr>
      </a:lvl1pPr>
      <a:lvl2pPr marL="575935" indent="-191978" algn="l" defTabSz="767913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2016" kern="1200">
          <a:solidFill>
            <a:schemeClr val="tx1"/>
          </a:solidFill>
          <a:latin typeface="+mn-lt"/>
          <a:ea typeface="+mn-ea"/>
          <a:cs typeface="+mn-cs"/>
        </a:defRPr>
      </a:lvl2pPr>
      <a:lvl3pPr marL="959891" indent="-191978" algn="l" defTabSz="767913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3pPr>
      <a:lvl4pPr marL="1343848" indent="-191978" algn="l" defTabSz="767913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4pPr>
      <a:lvl5pPr marL="1727805" indent="-191978" algn="l" defTabSz="767913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5pPr>
      <a:lvl6pPr marL="2111761" indent="-191978" algn="l" defTabSz="767913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6pPr>
      <a:lvl7pPr marL="2495718" indent="-191978" algn="l" defTabSz="767913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7pPr>
      <a:lvl8pPr marL="2879674" indent="-191978" algn="l" defTabSz="767913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8pPr>
      <a:lvl9pPr marL="3263631" indent="-191978" algn="l" defTabSz="767913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1pPr>
      <a:lvl2pPr marL="383957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2pPr>
      <a:lvl3pPr marL="767913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3pPr>
      <a:lvl4pPr marL="1151870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4pPr>
      <a:lvl5pPr marL="1535826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5pPr>
      <a:lvl6pPr marL="1919783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6pPr>
      <a:lvl7pPr marL="2303739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7pPr>
      <a:lvl8pPr marL="2687696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8pPr>
      <a:lvl9pPr marL="3071652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0C47958C-7083-9B68-0FD8-7F9E4EF620E1}"/>
              </a:ext>
            </a:extLst>
          </p:cNvPr>
          <p:cNvSpPr/>
          <p:nvPr/>
        </p:nvSpPr>
        <p:spPr>
          <a:xfrm>
            <a:off x="3489425" y="3941379"/>
            <a:ext cx="1324304" cy="1324304"/>
          </a:xfrm>
          <a:prstGeom prst="ellipse">
            <a:avLst/>
          </a:prstGeom>
          <a:gradFill>
            <a:gsLst>
              <a:gs pos="100000">
                <a:schemeClr val="tx1"/>
              </a:gs>
              <a:gs pos="0">
                <a:schemeClr val="bg1"/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8C90E917-EE6F-8DF5-134B-51AC22E8D9A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182947745"/>
                  </p:ext>
                </p:extLst>
              </p:nvPr>
            </p:nvGraphicFramePr>
            <p:xfrm rot="1680000">
              <a:off x="1831896" y="162828"/>
              <a:ext cx="7064435" cy="4708759"/>
            </p:xfrm>
            <a:graphic>
              <a:graphicData uri="http://schemas.microsoft.com/office/powerpoint/2016/slidezoom">
                <pslz:sldZm>
                  <pslz:sldZmObj sldId="257" cId="1542744585">
                    <pslz:zmPr id="{331067B7-67B4-2545-9C4B-A1A819ABF5F4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680000">
                          <a:off x="0" y="0"/>
                          <a:ext cx="7064435" cy="4708759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8C90E917-EE6F-8DF5-134B-51AC22E8D9A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1680000">
                <a:off x="1831896" y="162828"/>
                <a:ext cx="7064435" cy="470875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06630E47-4424-9AA3-6E6E-AD3511C5F5F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780807816"/>
                  </p:ext>
                </p:extLst>
              </p:nvPr>
            </p:nvGraphicFramePr>
            <p:xfrm rot="15720000">
              <a:off x="-606665" y="1871217"/>
              <a:ext cx="4492800" cy="2994650"/>
            </p:xfrm>
            <a:graphic>
              <a:graphicData uri="http://schemas.microsoft.com/office/powerpoint/2016/slidezoom">
                <pslz:sldZm>
                  <pslz:sldZmObj sldId="257" cId="1542744585">
                    <pslz:zmPr id="{5F939AA0-92B9-314F-AA76-0804FD5B22B4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5720000">
                          <a:off x="0" y="0"/>
                          <a:ext cx="4492800" cy="299465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8" name="Slide Zoom 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06630E47-4424-9AA3-6E6E-AD3511C5F5F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15720000">
                <a:off x="-606665" y="1871217"/>
                <a:ext cx="4492800" cy="299465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42744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3</cp:revision>
  <dcterms:created xsi:type="dcterms:W3CDTF">2024-11-18T16:59:01Z</dcterms:created>
  <dcterms:modified xsi:type="dcterms:W3CDTF">2024-11-18T17:46:34Z</dcterms:modified>
</cp:coreProperties>
</file>