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720263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FF83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>
        <p:scale>
          <a:sx n="267" d="100"/>
          <a:sy n="267" d="100"/>
        </p:scale>
        <p:origin x="-4472" y="-4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1060529"/>
            <a:ext cx="8262224" cy="2256061"/>
          </a:xfrm>
        </p:spPr>
        <p:txBody>
          <a:bodyPr anchor="b"/>
          <a:lstStyle>
            <a:lvl1pPr algn="ctr">
              <a:defRPr sz="566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3403592"/>
            <a:ext cx="7290197" cy="1564542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08" indent="0" algn="ctr">
              <a:buNone/>
              <a:defRPr sz="1890"/>
            </a:lvl2pPr>
            <a:lvl3pPr marL="864017" indent="0" algn="ctr">
              <a:buNone/>
              <a:defRPr sz="1701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B39C-7454-8345-835B-032DAFD5588F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1781-A2DC-1340-9488-551F19471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99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B39C-7454-8345-835B-032DAFD5588F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1781-A2DC-1340-9488-551F19471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052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45009"/>
            <a:ext cx="2095932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45009"/>
            <a:ext cx="6166292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B39C-7454-8345-835B-032DAFD5588F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1781-A2DC-1340-9488-551F19471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03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B39C-7454-8345-835B-032DAFD5588F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1781-A2DC-1340-9488-551F19471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09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1615546"/>
            <a:ext cx="8383727" cy="2695572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4336619"/>
            <a:ext cx="8383727" cy="1417538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0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01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025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033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041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05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05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06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B39C-7454-8345-835B-032DAFD5588F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1781-A2DC-1340-9488-551F19471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39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725046"/>
            <a:ext cx="4131112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725046"/>
            <a:ext cx="4131112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B39C-7454-8345-835B-032DAFD5588F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1781-A2DC-1340-9488-551F19471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8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45011"/>
            <a:ext cx="8383727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588543"/>
            <a:ext cx="4112126" cy="77852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08" indent="0">
              <a:buNone/>
              <a:defRPr sz="1890" b="1"/>
            </a:lvl2pPr>
            <a:lvl3pPr marL="864017" indent="0">
              <a:buNone/>
              <a:defRPr sz="1701" b="1"/>
            </a:lvl3pPr>
            <a:lvl4pPr marL="1296025" indent="0">
              <a:buNone/>
              <a:defRPr sz="1512" b="1"/>
            </a:lvl4pPr>
            <a:lvl5pPr marL="1728033" indent="0">
              <a:buNone/>
              <a:defRPr sz="1512" b="1"/>
            </a:lvl5pPr>
            <a:lvl6pPr marL="2160041" indent="0">
              <a:buNone/>
              <a:defRPr sz="1512" b="1"/>
            </a:lvl6pPr>
            <a:lvl7pPr marL="2592050" indent="0">
              <a:buNone/>
              <a:defRPr sz="1512" b="1"/>
            </a:lvl7pPr>
            <a:lvl8pPr marL="3024058" indent="0">
              <a:buNone/>
              <a:defRPr sz="1512" b="1"/>
            </a:lvl8pPr>
            <a:lvl9pPr marL="3456066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367064"/>
            <a:ext cx="4112126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588543"/>
            <a:ext cx="4132378" cy="77852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08" indent="0">
              <a:buNone/>
              <a:defRPr sz="1890" b="1"/>
            </a:lvl2pPr>
            <a:lvl3pPr marL="864017" indent="0">
              <a:buNone/>
              <a:defRPr sz="1701" b="1"/>
            </a:lvl3pPr>
            <a:lvl4pPr marL="1296025" indent="0">
              <a:buNone/>
              <a:defRPr sz="1512" b="1"/>
            </a:lvl4pPr>
            <a:lvl5pPr marL="1728033" indent="0">
              <a:buNone/>
              <a:defRPr sz="1512" b="1"/>
            </a:lvl5pPr>
            <a:lvl6pPr marL="2160041" indent="0">
              <a:buNone/>
              <a:defRPr sz="1512" b="1"/>
            </a:lvl6pPr>
            <a:lvl7pPr marL="2592050" indent="0">
              <a:buNone/>
              <a:defRPr sz="1512" b="1"/>
            </a:lvl7pPr>
            <a:lvl8pPr marL="3024058" indent="0">
              <a:buNone/>
              <a:defRPr sz="1512" b="1"/>
            </a:lvl8pPr>
            <a:lvl9pPr marL="3456066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367064"/>
            <a:ext cx="413237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B39C-7454-8345-835B-032DAFD5588F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1781-A2DC-1340-9488-551F19471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73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B39C-7454-8345-835B-032DAFD5588F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1781-A2DC-1340-9488-551F19471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06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B39C-7454-8345-835B-032DAFD5588F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1781-A2DC-1340-9488-551F19471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02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32012"/>
            <a:ext cx="3135038" cy="1512041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933027"/>
            <a:ext cx="4920883" cy="4605124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1944052"/>
            <a:ext cx="3135038" cy="3601598"/>
          </a:xfrm>
        </p:spPr>
        <p:txBody>
          <a:bodyPr/>
          <a:lstStyle>
            <a:lvl1pPr marL="0" indent="0">
              <a:buNone/>
              <a:defRPr sz="1512"/>
            </a:lvl1pPr>
            <a:lvl2pPr marL="432008" indent="0">
              <a:buNone/>
              <a:defRPr sz="1323"/>
            </a:lvl2pPr>
            <a:lvl3pPr marL="864017" indent="0">
              <a:buNone/>
              <a:defRPr sz="1134"/>
            </a:lvl3pPr>
            <a:lvl4pPr marL="1296025" indent="0">
              <a:buNone/>
              <a:defRPr sz="945"/>
            </a:lvl4pPr>
            <a:lvl5pPr marL="1728033" indent="0">
              <a:buNone/>
              <a:defRPr sz="945"/>
            </a:lvl5pPr>
            <a:lvl6pPr marL="2160041" indent="0">
              <a:buNone/>
              <a:defRPr sz="945"/>
            </a:lvl6pPr>
            <a:lvl7pPr marL="2592050" indent="0">
              <a:buNone/>
              <a:defRPr sz="945"/>
            </a:lvl7pPr>
            <a:lvl8pPr marL="3024058" indent="0">
              <a:buNone/>
              <a:defRPr sz="945"/>
            </a:lvl8pPr>
            <a:lvl9pPr marL="3456066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B39C-7454-8345-835B-032DAFD5588F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1781-A2DC-1340-9488-551F19471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648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32012"/>
            <a:ext cx="3135038" cy="1512041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933027"/>
            <a:ext cx="4920883" cy="4605124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08" indent="0">
              <a:buNone/>
              <a:defRPr sz="2646"/>
            </a:lvl2pPr>
            <a:lvl3pPr marL="864017" indent="0">
              <a:buNone/>
              <a:defRPr sz="2268"/>
            </a:lvl3pPr>
            <a:lvl4pPr marL="1296025" indent="0">
              <a:buNone/>
              <a:defRPr sz="1890"/>
            </a:lvl4pPr>
            <a:lvl5pPr marL="1728033" indent="0">
              <a:buNone/>
              <a:defRPr sz="1890"/>
            </a:lvl5pPr>
            <a:lvl6pPr marL="2160041" indent="0">
              <a:buNone/>
              <a:defRPr sz="1890"/>
            </a:lvl6pPr>
            <a:lvl7pPr marL="2592050" indent="0">
              <a:buNone/>
              <a:defRPr sz="1890"/>
            </a:lvl7pPr>
            <a:lvl8pPr marL="3024058" indent="0">
              <a:buNone/>
              <a:defRPr sz="1890"/>
            </a:lvl8pPr>
            <a:lvl9pPr marL="3456066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1944052"/>
            <a:ext cx="3135038" cy="3601598"/>
          </a:xfrm>
        </p:spPr>
        <p:txBody>
          <a:bodyPr/>
          <a:lstStyle>
            <a:lvl1pPr marL="0" indent="0">
              <a:buNone/>
              <a:defRPr sz="1512"/>
            </a:lvl1pPr>
            <a:lvl2pPr marL="432008" indent="0">
              <a:buNone/>
              <a:defRPr sz="1323"/>
            </a:lvl2pPr>
            <a:lvl3pPr marL="864017" indent="0">
              <a:buNone/>
              <a:defRPr sz="1134"/>
            </a:lvl3pPr>
            <a:lvl4pPr marL="1296025" indent="0">
              <a:buNone/>
              <a:defRPr sz="945"/>
            </a:lvl4pPr>
            <a:lvl5pPr marL="1728033" indent="0">
              <a:buNone/>
              <a:defRPr sz="945"/>
            </a:lvl5pPr>
            <a:lvl6pPr marL="2160041" indent="0">
              <a:buNone/>
              <a:defRPr sz="945"/>
            </a:lvl6pPr>
            <a:lvl7pPr marL="2592050" indent="0">
              <a:buNone/>
              <a:defRPr sz="945"/>
            </a:lvl7pPr>
            <a:lvl8pPr marL="3024058" indent="0">
              <a:buNone/>
              <a:defRPr sz="945"/>
            </a:lvl8pPr>
            <a:lvl9pPr marL="3456066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B39C-7454-8345-835B-032DAFD5588F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1781-A2DC-1340-9488-551F19471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329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345011"/>
            <a:ext cx="8383727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1725046"/>
            <a:ext cx="8383727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4B39C-7454-8345-835B-032DAFD5588F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6006164"/>
            <a:ext cx="328058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F1781-A2DC-1340-9488-551F19471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11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4" indent="-216004" algn="l" defTabSz="864017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1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021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29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037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image" Target="../media/image38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4" Type="http://schemas.openxmlformats.org/officeDocument/2006/relationships/image" Target="../media/image42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1.png"/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CCE05B05-81E7-E6D3-C29B-CDD1FF149046}"/>
              </a:ext>
            </a:extLst>
          </p:cNvPr>
          <p:cNvSpPr/>
          <p:nvPr/>
        </p:nvSpPr>
        <p:spPr>
          <a:xfrm>
            <a:off x="0" y="0"/>
            <a:ext cx="9720263" cy="6480175"/>
          </a:xfrm>
          <a:prstGeom prst="rect">
            <a:avLst/>
          </a:prstGeom>
          <a:gradFill>
            <a:gsLst>
              <a:gs pos="23000">
                <a:srgbClr val="001030"/>
              </a:gs>
              <a:gs pos="0">
                <a:srgbClr val="002060"/>
              </a:gs>
              <a:gs pos="61000">
                <a:schemeClr val="tx1"/>
              </a:gs>
              <a:gs pos="91000">
                <a:srgbClr val="60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275A5FD-A144-B6E7-8295-0BC7DAA4F29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53532477"/>
                  </p:ext>
                </p:extLst>
              </p:nvPr>
            </p:nvGraphicFramePr>
            <p:xfrm>
              <a:off x="1080000" y="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275A5FD-A144-B6E7-8295-0BC7DAA4F29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080000" y="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1CAEAF16-4DC4-D7F6-858A-C172F8BF3FB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687914878"/>
                  </p:ext>
                </p:extLst>
              </p:nvPr>
            </p:nvGraphicFramePr>
            <p:xfrm>
              <a:off x="1079606" y="378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CAEAF16-4DC4-D7F6-858A-C172F8BF3FB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79606" y="378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5" name="Slide Zoom 14">
                <a:extLst>
                  <a:ext uri="{FF2B5EF4-FFF2-40B4-BE49-F238E27FC236}">
                    <a16:creationId xmlns:a16="http://schemas.microsoft.com/office/drawing/2014/main" id="{10436140-DDD2-0E54-B889-CBE26177465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28074561"/>
                  </p:ext>
                </p:extLst>
              </p:nvPr>
            </p:nvGraphicFramePr>
            <p:xfrm>
              <a:off x="1080000" y="540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5" name="Slide Zoom 1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0436140-DDD2-0E54-B889-CBE2617746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80000" y="540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4" name="Slide Zoom 23">
                <a:extLst>
                  <a:ext uri="{FF2B5EF4-FFF2-40B4-BE49-F238E27FC236}">
                    <a16:creationId xmlns:a16="http://schemas.microsoft.com/office/drawing/2014/main" id="{6E732213-29F6-91DF-4814-D53544B1CF98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80067537"/>
                  </p:ext>
                </p:extLst>
              </p:nvPr>
            </p:nvGraphicFramePr>
            <p:xfrm>
              <a:off x="3240000" y="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4" name="Slide Zoom 2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E732213-29F6-91DF-4814-D53544B1CF9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240000" y="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6" name="Slide Zoom 25">
                <a:extLst>
                  <a:ext uri="{FF2B5EF4-FFF2-40B4-BE49-F238E27FC236}">
                    <a16:creationId xmlns:a16="http://schemas.microsoft.com/office/drawing/2014/main" id="{3969C441-740C-7B59-B9B9-6328F2FA1E6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706995065"/>
                  </p:ext>
                </p:extLst>
              </p:nvPr>
            </p:nvGraphicFramePr>
            <p:xfrm>
              <a:off x="3240000" y="306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6" name="Slide Zoom 2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969C441-740C-7B59-B9B9-6328F2FA1E6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40000" y="306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8" name="Slide Zoom 27">
                <a:extLst>
                  <a:ext uri="{FF2B5EF4-FFF2-40B4-BE49-F238E27FC236}">
                    <a16:creationId xmlns:a16="http://schemas.microsoft.com/office/drawing/2014/main" id="{7A7F3907-FFBA-A6B0-2CA6-05CD8E3DCC3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741971728"/>
                  </p:ext>
                </p:extLst>
              </p:nvPr>
            </p:nvGraphicFramePr>
            <p:xfrm>
              <a:off x="3240000" y="540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8" name="Slide Zoom 2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A7F3907-FFBA-A6B0-2CA6-05CD8E3DCC3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240000" y="540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5" name="Slide Zoom 34">
                <a:extLst>
                  <a:ext uri="{FF2B5EF4-FFF2-40B4-BE49-F238E27FC236}">
                    <a16:creationId xmlns:a16="http://schemas.microsoft.com/office/drawing/2014/main" id="{1418E54D-0279-C0CA-04B4-832E78529CE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75003133"/>
                  </p:ext>
                </p:extLst>
              </p:nvPr>
            </p:nvGraphicFramePr>
            <p:xfrm>
              <a:off x="5400000" y="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5" name="Slide Zoom 3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418E54D-0279-C0CA-04B4-832E78529CE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400000" y="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7" name="Slide Zoom 36">
                <a:extLst>
                  <a:ext uri="{FF2B5EF4-FFF2-40B4-BE49-F238E27FC236}">
                    <a16:creationId xmlns:a16="http://schemas.microsoft.com/office/drawing/2014/main" id="{A6A4D22C-CB61-0579-E152-B7CC796B45BE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957536231"/>
                  </p:ext>
                </p:extLst>
              </p:nvPr>
            </p:nvGraphicFramePr>
            <p:xfrm>
              <a:off x="5400000" y="234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7" name="Slide Zoom 3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A6A4D22C-CB61-0579-E152-B7CC796B45B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400000" y="234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9" name="Slide Zoom 38">
                <a:extLst>
                  <a:ext uri="{FF2B5EF4-FFF2-40B4-BE49-F238E27FC236}">
                    <a16:creationId xmlns:a16="http://schemas.microsoft.com/office/drawing/2014/main" id="{263CCAB2-A10D-B809-1C37-B0F2672620D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67377951"/>
                  </p:ext>
                </p:extLst>
              </p:nvPr>
            </p:nvGraphicFramePr>
            <p:xfrm>
              <a:off x="5400000" y="540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9" name="Slide Zoom 3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63CCAB2-A10D-B809-1C37-B0F2672620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400000" y="540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8" name="Slide Zoom 47">
                <a:extLst>
                  <a:ext uri="{FF2B5EF4-FFF2-40B4-BE49-F238E27FC236}">
                    <a16:creationId xmlns:a16="http://schemas.microsoft.com/office/drawing/2014/main" id="{4C245B27-1E5C-B77D-6926-7E2E94171D38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095862700"/>
                  </p:ext>
                </p:extLst>
              </p:nvPr>
            </p:nvGraphicFramePr>
            <p:xfrm>
              <a:off x="7560000" y="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1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8" name="Slide Zoom 4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C245B27-1E5C-B77D-6926-7E2E94171D3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560000" y="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0" name="Slide Zoom 49">
                <a:extLst>
                  <a:ext uri="{FF2B5EF4-FFF2-40B4-BE49-F238E27FC236}">
                    <a16:creationId xmlns:a16="http://schemas.microsoft.com/office/drawing/2014/main" id="{796D5316-2086-D676-C4F0-90D56D2A109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135930375"/>
                  </p:ext>
                </p:extLst>
              </p:nvPr>
            </p:nvGraphicFramePr>
            <p:xfrm>
              <a:off x="7560000" y="162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1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0" name="Slide Zoom 4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96D5316-2086-D676-C4F0-90D56D2A109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560000" y="162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2" name="Slide Zoom 51">
                <a:extLst>
                  <a:ext uri="{FF2B5EF4-FFF2-40B4-BE49-F238E27FC236}">
                    <a16:creationId xmlns:a16="http://schemas.microsoft.com/office/drawing/2014/main" id="{B89C2053-2C16-8D9C-F66A-30BF1281F92A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251953326"/>
                  </p:ext>
                </p:extLst>
              </p:nvPr>
            </p:nvGraphicFramePr>
            <p:xfrm>
              <a:off x="7560000" y="540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2" name="Slide Zoom 5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89C2053-2C16-8D9C-F66A-30BF1281F92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560000" y="540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B878D0A3-DC61-AB11-65DC-23ED6AC02ABE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161753007"/>
                  </p:ext>
                </p:extLst>
              </p:nvPr>
            </p:nvGraphicFramePr>
            <p:xfrm>
              <a:off x="0" y="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1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878D0A3-DC61-AB11-65DC-23ED6AC02AB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0" y="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B0F214A7-47C0-C598-9915-76415C687D91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656260851"/>
                  </p:ext>
                </p:extLst>
              </p:nvPr>
            </p:nvGraphicFramePr>
            <p:xfrm>
              <a:off x="0" y="108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1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0F214A7-47C0-C598-9915-76415C687D9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0" y="108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9DE0FEE9-0B8C-15FE-6DA0-547CD338919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602061587"/>
                  </p:ext>
                </p:extLst>
              </p:nvPr>
            </p:nvGraphicFramePr>
            <p:xfrm>
              <a:off x="0" y="216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DE0FEE9-0B8C-15FE-6DA0-547CD338919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0" y="216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4C500AC4-284B-95F7-2083-09F795CF5C4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107816354"/>
                  </p:ext>
                </p:extLst>
              </p:nvPr>
            </p:nvGraphicFramePr>
            <p:xfrm>
              <a:off x="0" y="324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1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C500AC4-284B-95F7-2083-09F795CF5C4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0" y="324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4060E639-E013-F5EA-1619-9A754A27AC33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309928638"/>
                  </p:ext>
                </p:extLst>
              </p:nvPr>
            </p:nvGraphicFramePr>
            <p:xfrm>
              <a:off x="0" y="432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1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060E639-E013-F5EA-1619-9A754A27AC3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0" y="432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254026E0-A7AD-BC69-D8A3-5D94174D993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274716840"/>
                  </p:ext>
                </p:extLst>
              </p:nvPr>
            </p:nvGraphicFramePr>
            <p:xfrm>
              <a:off x="0" y="5400175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2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54026E0-A7AD-BC69-D8A3-5D94174D993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0" y="5400175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7" name="Slide Zoom 16">
                <a:extLst>
                  <a:ext uri="{FF2B5EF4-FFF2-40B4-BE49-F238E27FC236}">
                    <a16:creationId xmlns:a16="http://schemas.microsoft.com/office/drawing/2014/main" id="{E666E071-9564-12F6-E5DF-8C8A2A61BA4D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97864558"/>
                  </p:ext>
                </p:extLst>
              </p:nvPr>
            </p:nvGraphicFramePr>
            <p:xfrm>
              <a:off x="2160000" y="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2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7" name="Slide Zoom 1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666E071-9564-12F6-E5DF-8C8A2A61BA4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160000" y="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8" name="Slide Zoom 17">
                <a:extLst>
                  <a:ext uri="{FF2B5EF4-FFF2-40B4-BE49-F238E27FC236}">
                    <a16:creationId xmlns:a16="http://schemas.microsoft.com/office/drawing/2014/main" id="{1B6F3179-7E12-2EFD-4F0E-563874371F18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544328579"/>
                  </p:ext>
                </p:extLst>
              </p:nvPr>
            </p:nvGraphicFramePr>
            <p:xfrm>
              <a:off x="2160000" y="108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2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8" name="Slide Zoom 1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B6F3179-7E12-2EFD-4F0E-563874371F1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160000" y="108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9" name="Slide Zoom 18">
                <a:extLst>
                  <a:ext uri="{FF2B5EF4-FFF2-40B4-BE49-F238E27FC236}">
                    <a16:creationId xmlns:a16="http://schemas.microsoft.com/office/drawing/2014/main" id="{90C0D3F3-7270-B08A-E0CC-895E9EC9A492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246117997"/>
                  </p:ext>
                </p:extLst>
              </p:nvPr>
            </p:nvGraphicFramePr>
            <p:xfrm>
              <a:off x="2160000" y="216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2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9" name="Slide Zoom 1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0C0D3F3-7270-B08A-E0CC-895E9EC9A49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160000" y="216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0" name="Slide Zoom 19">
                <a:extLst>
                  <a:ext uri="{FF2B5EF4-FFF2-40B4-BE49-F238E27FC236}">
                    <a16:creationId xmlns:a16="http://schemas.microsoft.com/office/drawing/2014/main" id="{E09E3DAE-FC5B-82F7-CFF8-CDF980AE3E9E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23774457"/>
                  </p:ext>
                </p:extLst>
              </p:nvPr>
            </p:nvGraphicFramePr>
            <p:xfrm>
              <a:off x="2160000" y="324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2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0" name="Slide Zoom 1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09E3DAE-FC5B-82F7-CFF8-CDF980AE3E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2160000" y="324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1" name="Slide Zoom 20">
                <a:extLst>
                  <a:ext uri="{FF2B5EF4-FFF2-40B4-BE49-F238E27FC236}">
                    <a16:creationId xmlns:a16="http://schemas.microsoft.com/office/drawing/2014/main" id="{DE7D2A82-91AB-1A78-0F45-B5895BC6921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226271708"/>
                  </p:ext>
                </p:extLst>
              </p:nvPr>
            </p:nvGraphicFramePr>
            <p:xfrm>
              <a:off x="2160000" y="432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2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1" name="Slide Zoom 2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E7D2A82-91AB-1A78-0F45-B5895BC692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160000" y="432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2" name="Slide Zoom 21">
                <a:extLst>
                  <a:ext uri="{FF2B5EF4-FFF2-40B4-BE49-F238E27FC236}">
                    <a16:creationId xmlns:a16="http://schemas.microsoft.com/office/drawing/2014/main" id="{BA701FA9-5AD8-0EC2-95EE-DD3BA130F30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91180519"/>
                  </p:ext>
                </p:extLst>
              </p:nvPr>
            </p:nvGraphicFramePr>
            <p:xfrm>
              <a:off x="2160000" y="5400175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2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2" name="Slide Zoom 2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A701FA9-5AD8-0EC2-95EE-DD3BA130F30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2160000" y="5400175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9" name="Slide Zoom 28">
                <a:extLst>
                  <a:ext uri="{FF2B5EF4-FFF2-40B4-BE49-F238E27FC236}">
                    <a16:creationId xmlns:a16="http://schemas.microsoft.com/office/drawing/2014/main" id="{7937E06E-9875-BD40-C8AE-7CC02AE3B41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508881601"/>
                  </p:ext>
                </p:extLst>
              </p:nvPr>
            </p:nvGraphicFramePr>
            <p:xfrm>
              <a:off x="4320000" y="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2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9" name="Slide Zoom 2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937E06E-9875-BD40-C8AE-7CC02AE3B4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320000" y="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0" name="Slide Zoom 29">
                <a:extLst>
                  <a:ext uri="{FF2B5EF4-FFF2-40B4-BE49-F238E27FC236}">
                    <a16:creationId xmlns:a16="http://schemas.microsoft.com/office/drawing/2014/main" id="{9C265185-179F-2A88-DD1F-3968128D431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201703253"/>
                  </p:ext>
                </p:extLst>
              </p:nvPr>
            </p:nvGraphicFramePr>
            <p:xfrm>
              <a:off x="4320000" y="108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2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0" name="Slide Zoom 2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C265185-179F-2A88-DD1F-3968128D431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320000" y="108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1" name="Slide Zoom 30">
                <a:extLst>
                  <a:ext uri="{FF2B5EF4-FFF2-40B4-BE49-F238E27FC236}">
                    <a16:creationId xmlns:a16="http://schemas.microsoft.com/office/drawing/2014/main" id="{8C779A98-15F5-5F83-4C98-122513A7473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830889947"/>
                  </p:ext>
                </p:extLst>
              </p:nvPr>
            </p:nvGraphicFramePr>
            <p:xfrm>
              <a:off x="4320000" y="216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2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1" name="Slide Zoom 3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C779A98-15F5-5F83-4C98-122513A7473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320000" y="216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2" name="Slide Zoom 31">
                <a:extLst>
                  <a:ext uri="{FF2B5EF4-FFF2-40B4-BE49-F238E27FC236}">
                    <a16:creationId xmlns:a16="http://schemas.microsoft.com/office/drawing/2014/main" id="{5AE7C852-B6DA-867F-C289-AABC77CA5EF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656058858"/>
                  </p:ext>
                </p:extLst>
              </p:nvPr>
            </p:nvGraphicFramePr>
            <p:xfrm>
              <a:off x="4320000" y="324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3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2" name="Slide Zoom 3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AE7C852-B6DA-867F-C289-AABC77CA5EF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320000" y="324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3" name="Slide Zoom 32">
                <a:extLst>
                  <a:ext uri="{FF2B5EF4-FFF2-40B4-BE49-F238E27FC236}">
                    <a16:creationId xmlns:a16="http://schemas.microsoft.com/office/drawing/2014/main" id="{4111664C-BFC0-0622-6B0C-9ADF4259519E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620850784"/>
                  </p:ext>
                </p:extLst>
              </p:nvPr>
            </p:nvGraphicFramePr>
            <p:xfrm>
              <a:off x="4320000" y="432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3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3" name="Slide Zoom 3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111664C-BFC0-0622-6B0C-9ADF425951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320000" y="432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4" name="Slide Zoom 33">
                <a:extLst>
                  <a:ext uri="{FF2B5EF4-FFF2-40B4-BE49-F238E27FC236}">
                    <a16:creationId xmlns:a16="http://schemas.microsoft.com/office/drawing/2014/main" id="{8C8973E3-2EA4-E522-6C70-9D1DF7836C0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048051068"/>
                  </p:ext>
                </p:extLst>
              </p:nvPr>
            </p:nvGraphicFramePr>
            <p:xfrm>
              <a:off x="4320000" y="5400175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3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4" name="Slide Zoom 3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C8973E3-2EA4-E522-6C70-9D1DF7836C0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4320000" y="5400175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1" name="Slide Zoom 40">
                <a:extLst>
                  <a:ext uri="{FF2B5EF4-FFF2-40B4-BE49-F238E27FC236}">
                    <a16:creationId xmlns:a16="http://schemas.microsoft.com/office/drawing/2014/main" id="{B7C61B8D-C8AE-9C74-E498-858B6035725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52419475"/>
                  </p:ext>
                </p:extLst>
              </p:nvPr>
            </p:nvGraphicFramePr>
            <p:xfrm>
              <a:off x="6480000" y="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3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1" name="Slide Zoom 4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7C61B8D-C8AE-9C74-E498-858B6035725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480000" y="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2" name="Slide Zoom 41">
                <a:extLst>
                  <a:ext uri="{FF2B5EF4-FFF2-40B4-BE49-F238E27FC236}">
                    <a16:creationId xmlns:a16="http://schemas.microsoft.com/office/drawing/2014/main" id="{91C0B22F-5A65-23E1-9AB6-9BCAD8E3DCB9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128376716"/>
                  </p:ext>
                </p:extLst>
              </p:nvPr>
            </p:nvGraphicFramePr>
            <p:xfrm>
              <a:off x="6480000" y="108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3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2" name="Slide Zoom 4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1C0B22F-5A65-23E1-9AB6-9BCAD8E3DCB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6480000" y="108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3" name="Slide Zoom 42">
                <a:extLst>
                  <a:ext uri="{FF2B5EF4-FFF2-40B4-BE49-F238E27FC236}">
                    <a16:creationId xmlns:a16="http://schemas.microsoft.com/office/drawing/2014/main" id="{BDE928DE-4F0E-E95D-27B7-FBDE1CDE27A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613268395"/>
                  </p:ext>
                </p:extLst>
              </p:nvPr>
            </p:nvGraphicFramePr>
            <p:xfrm>
              <a:off x="6480000" y="216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3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3" name="Slide Zoom 4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DE928DE-4F0E-E95D-27B7-FBDE1CDE27A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480000" y="216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4" name="Slide Zoom 43">
                <a:extLst>
                  <a:ext uri="{FF2B5EF4-FFF2-40B4-BE49-F238E27FC236}">
                    <a16:creationId xmlns:a16="http://schemas.microsoft.com/office/drawing/2014/main" id="{8DAD540F-F6A5-1164-1B24-C6990E411591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67687791"/>
                  </p:ext>
                </p:extLst>
              </p:nvPr>
            </p:nvGraphicFramePr>
            <p:xfrm>
              <a:off x="6480000" y="324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3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4" name="Slide Zoom 4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DAD540F-F6A5-1164-1B24-C6990E41159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480000" y="324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5" name="Slide Zoom 44">
                <a:extLst>
                  <a:ext uri="{FF2B5EF4-FFF2-40B4-BE49-F238E27FC236}">
                    <a16:creationId xmlns:a16="http://schemas.microsoft.com/office/drawing/2014/main" id="{8C39AAEB-EF75-9725-6611-1DFED5F8E38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134378136"/>
                  </p:ext>
                </p:extLst>
              </p:nvPr>
            </p:nvGraphicFramePr>
            <p:xfrm>
              <a:off x="6480000" y="432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3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5" name="Slide Zoom 4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C39AAEB-EF75-9725-6611-1DFED5F8E38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480000" y="432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6" name="Slide Zoom 45">
                <a:extLst>
                  <a:ext uri="{FF2B5EF4-FFF2-40B4-BE49-F238E27FC236}">
                    <a16:creationId xmlns:a16="http://schemas.microsoft.com/office/drawing/2014/main" id="{6CA29E3B-0121-2E1C-502F-D1EC9A07A45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329908152"/>
                  </p:ext>
                </p:extLst>
              </p:nvPr>
            </p:nvGraphicFramePr>
            <p:xfrm>
              <a:off x="6480000" y="5400175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3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6" name="Slide Zoom 4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CA29E3B-0121-2E1C-502F-D1EC9A07A45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480000" y="5400175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3" name="Slide Zoom 52">
                <a:extLst>
                  <a:ext uri="{FF2B5EF4-FFF2-40B4-BE49-F238E27FC236}">
                    <a16:creationId xmlns:a16="http://schemas.microsoft.com/office/drawing/2014/main" id="{8590D50A-7577-9DA5-15E8-C4161F7B949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155817766"/>
                  </p:ext>
                </p:extLst>
              </p:nvPr>
            </p:nvGraphicFramePr>
            <p:xfrm>
              <a:off x="8640263" y="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3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3" name="Slide Zoom 5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590D50A-7577-9DA5-15E8-C4161F7B949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640263" y="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4" name="Slide Zoom 53">
                <a:extLst>
                  <a:ext uri="{FF2B5EF4-FFF2-40B4-BE49-F238E27FC236}">
                    <a16:creationId xmlns:a16="http://schemas.microsoft.com/office/drawing/2014/main" id="{EF8FB1FA-ACB2-CD1F-7E55-B558D996A1B2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14718425"/>
                  </p:ext>
                </p:extLst>
              </p:nvPr>
            </p:nvGraphicFramePr>
            <p:xfrm>
              <a:off x="8640263" y="108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4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4" name="Slide Zoom 5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F8FB1FA-ACB2-CD1F-7E55-B558D996A1B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8640263" y="108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5" name="Slide Zoom 54">
                <a:extLst>
                  <a:ext uri="{FF2B5EF4-FFF2-40B4-BE49-F238E27FC236}">
                    <a16:creationId xmlns:a16="http://schemas.microsoft.com/office/drawing/2014/main" id="{CFDD383C-0CA9-939E-F9DE-946CDD9214F9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958261349"/>
                  </p:ext>
                </p:extLst>
              </p:nvPr>
            </p:nvGraphicFramePr>
            <p:xfrm>
              <a:off x="8640263" y="216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4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5" name="Slide Zoom 5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FDD383C-0CA9-939E-F9DE-946CDD9214F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8640263" y="216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6" name="Slide Zoom 55">
                <a:extLst>
                  <a:ext uri="{FF2B5EF4-FFF2-40B4-BE49-F238E27FC236}">
                    <a16:creationId xmlns:a16="http://schemas.microsoft.com/office/drawing/2014/main" id="{0D970F77-D096-596F-7D26-FEC3B01CFDB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004442888"/>
                  </p:ext>
                </p:extLst>
              </p:nvPr>
            </p:nvGraphicFramePr>
            <p:xfrm>
              <a:off x="8640263" y="324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4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6" name="Slide Zoom 5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D970F77-D096-596F-7D26-FEC3B01CFDB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8640263" y="324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7" name="Slide Zoom 56">
                <a:extLst>
                  <a:ext uri="{FF2B5EF4-FFF2-40B4-BE49-F238E27FC236}">
                    <a16:creationId xmlns:a16="http://schemas.microsoft.com/office/drawing/2014/main" id="{34BF96D5-C6E1-8872-815F-99F4B523917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685145288"/>
                  </p:ext>
                </p:extLst>
              </p:nvPr>
            </p:nvGraphicFramePr>
            <p:xfrm>
              <a:off x="8640263" y="4320000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4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7" name="Slide Zoom 5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4BF96D5-C6E1-8872-815F-99F4B523917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8640263" y="4320000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8" name="Slide Zoom 57">
                <a:extLst>
                  <a:ext uri="{FF2B5EF4-FFF2-40B4-BE49-F238E27FC236}">
                    <a16:creationId xmlns:a16="http://schemas.microsoft.com/office/drawing/2014/main" id="{790AA3C7-A632-2AF4-2D6E-5DEC5EE73E58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581655135"/>
                  </p:ext>
                </p:extLst>
              </p:nvPr>
            </p:nvGraphicFramePr>
            <p:xfrm>
              <a:off x="8640263" y="5400175"/>
              <a:ext cx="1080000" cy="1080000"/>
            </p:xfrm>
            <a:graphic>
              <a:graphicData uri="http://schemas.microsoft.com/office/powerpoint/2016/slidezoom">
                <pslz:sldZm>
                  <pslz:sldZmObj sldId="256" cId="2205914464">
                    <pslz:zmPr id="{85CCB655-BFA2-A847-B076-A961C3F87A22}" returnToParent="0" transitionDur="1000" showBg="0">
                      <p166:blipFill xmlns:p166="http://schemas.microsoft.com/office/powerpoint/2016/6/main">
                        <a:blip r:embed="rId4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0000" cy="1080000"/>
                        </a:xfrm>
                        <a:prstGeom prst="rect">
                          <a:avLst/>
                        </a:prstGeom>
                        <a:ln w="635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8" name="Slide Zoom 5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90AA3C7-A632-2AF4-2D6E-5DEC5EE73E5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8640263" y="5400175"/>
                <a:ext cx="1080000" cy="1080000"/>
              </a:xfrm>
              <a:prstGeom prst="rect">
                <a:avLst/>
              </a:prstGeom>
              <a:ln w="6350">
                <a:solidFill>
                  <a:schemeClr val="bg1">
                    <a:lumMod val="50000"/>
                  </a:schemeClr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0591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5</cp:revision>
  <dcterms:created xsi:type="dcterms:W3CDTF">2025-03-03T16:23:49Z</dcterms:created>
  <dcterms:modified xsi:type="dcterms:W3CDTF">2025-03-09T01:43:23Z</dcterms:modified>
</cp:coreProperties>
</file>