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8640763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05"/>
    <a:srgbClr val="C90706"/>
    <a:srgbClr val="D94636"/>
    <a:srgbClr val="2D54C4"/>
    <a:srgbClr val="57D56A"/>
    <a:srgbClr val="628CFD"/>
    <a:srgbClr val="FC6656"/>
    <a:srgbClr val="00FA00"/>
    <a:srgbClr val="0432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98" d="100"/>
          <a:sy n="98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414125"/>
            <a:ext cx="7344649" cy="3008266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4538401"/>
            <a:ext cx="6480572" cy="2086184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2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460041"/>
            <a:ext cx="1863165" cy="732264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460041"/>
            <a:ext cx="5481484" cy="732264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154193"/>
            <a:ext cx="7452658" cy="3594317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5782513"/>
            <a:ext cx="7452658" cy="1890166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300203"/>
            <a:ext cx="3672324" cy="54824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300203"/>
            <a:ext cx="3672324" cy="54824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4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60043"/>
            <a:ext cx="7452658" cy="16701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118188"/>
            <a:ext cx="3655447" cy="103809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156278"/>
            <a:ext cx="3655447" cy="46424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118188"/>
            <a:ext cx="3673450" cy="103809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156278"/>
            <a:ext cx="3673450" cy="46424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4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7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1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76051"/>
            <a:ext cx="2786871" cy="201617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244112"/>
            <a:ext cx="4374386" cy="6140542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592229"/>
            <a:ext cx="2786871" cy="480242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4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76051"/>
            <a:ext cx="2786871" cy="201617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244112"/>
            <a:ext cx="4374386" cy="6140542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592229"/>
            <a:ext cx="2786871" cy="480242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0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460043"/>
            <a:ext cx="7452658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300203"/>
            <a:ext cx="7452658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8008709"/>
            <a:ext cx="194417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7EE6-B061-CA4C-8D4E-EDA22BD3332D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8008709"/>
            <a:ext cx="291625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8008709"/>
            <a:ext cx="194417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9A72-BBDC-0144-9775-EEE0D81E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6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.png"/><Relationship Id="rId18" Type="http://schemas.openxmlformats.org/officeDocument/2006/relationships/image" Target="../media/image80.png"/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12" Type="http://schemas.openxmlformats.org/officeDocument/2006/relationships/image" Target="../media/image50.pn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70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40.png"/><Relationship Id="rId19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4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E65E2DB2-F94E-204C-020B-55DA621588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9080572"/>
                  </p:ext>
                </p:extLst>
              </p:nvPr>
            </p:nvGraphicFramePr>
            <p:xfrm>
              <a:off x="1800000" y="432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65E2DB2-F94E-204C-020B-55DA621588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0000" y="4320000"/>
                <a:ext cx="2880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DDD8D099-A342-AC62-BCFE-8B344126D3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8143283"/>
                  </p:ext>
                </p:extLst>
              </p:nvPr>
            </p:nvGraphicFramePr>
            <p:xfrm>
              <a:off x="1800000" y="72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DD8D099-A342-AC62-BCFE-8B344126D3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000" y="720000"/>
                <a:ext cx="2880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465E1242-651A-B299-163F-8F0197C3F2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0648808"/>
                  </p:ext>
                </p:extLst>
              </p:nvPr>
            </p:nvGraphicFramePr>
            <p:xfrm>
              <a:off x="5400000" y="432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65E1242-651A-B299-163F-8F0197C3F2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00000" y="4320000"/>
                <a:ext cx="2880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EEADBE6E-628C-28D5-13D3-B234621376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9223580"/>
                  </p:ext>
                </p:extLst>
              </p:nvPr>
            </p:nvGraphicFramePr>
            <p:xfrm>
              <a:off x="5400000" y="72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Slide Zoom 2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EADBE6E-628C-28D5-13D3-B234621376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00000" y="720000"/>
                <a:ext cx="2880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6" name="Slide Zoom 35">
                <a:extLst>
                  <a:ext uri="{FF2B5EF4-FFF2-40B4-BE49-F238E27FC236}">
                    <a16:creationId xmlns:a16="http://schemas.microsoft.com/office/drawing/2014/main" id="{102646B7-7AC7-A934-F2E5-0316419748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1566189"/>
                  </p:ext>
                </p:extLst>
              </p:nvPr>
            </p:nvGraphicFramePr>
            <p:xfrm>
              <a:off x="2880000" y="288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6" name="Slide Zoom 3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02646B7-7AC7-A934-F2E5-0316419748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0000" y="2880000"/>
                <a:ext cx="2880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" name="Slide Zoom 1">
                <a:extLst>
                  <a:ext uri="{FF2B5EF4-FFF2-40B4-BE49-F238E27FC236}">
                    <a16:creationId xmlns:a16="http://schemas.microsoft.com/office/drawing/2014/main" id="{6A5B1174-D726-6E80-1401-EE7434BE71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4547896"/>
                  </p:ext>
                </p:extLst>
              </p:nvPr>
            </p:nvGraphicFramePr>
            <p:xfrm>
              <a:off x="360000" y="504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" name="Slide Zoom 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A5B1174-D726-6E80-1401-EE7434BE71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000" y="5040000"/>
                <a:ext cx="2880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C8EFFCE1-F050-0BC7-60CF-7B7D50F0B1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9855629"/>
                  </p:ext>
                </p:extLst>
              </p:nvPr>
            </p:nvGraphicFramePr>
            <p:xfrm>
              <a:off x="3960000" y="504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8EFFCE1-F050-0BC7-60CF-7B7D50F0B1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60000" y="5040000"/>
                <a:ext cx="2880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81577A58-1D32-84F4-C76A-91D679DBE7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6299147"/>
                  </p:ext>
                </p:extLst>
              </p:nvPr>
            </p:nvGraphicFramePr>
            <p:xfrm>
              <a:off x="360000" y="144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1577A58-1D32-84F4-C76A-91D679DBE7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0000" y="1440000"/>
                <a:ext cx="2880000" cy="2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CDAFD07B-0BA3-5B74-8D98-1F9FE2C3483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6765696"/>
                  </p:ext>
                </p:extLst>
              </p:nvPr>
            </p:nvGraphicFramePr>
            <p:xfrm>
              <a:off x="3960000" y="1440000"/>
              <a:ext cx="2880000" cy="2880000"/>
            </p:xfrm>
            <a:graphic>
              <a:graphicData uri="http://schemas.microsoft.com/office/powerpoint/2016/slidezoom">
                <pslz:sldZm>
                  <pslz:sldZmObj sldId="257" cId="44207352">
                    <pslz:zmPr id="{F065D511-42F3-7841-A7DA-E4E064121050}" returnToParent="0" transitionDur="1000" showBg="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2880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DAFD07B-0BA3-5B74-8D98-1F9FE2C348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60000" y="1440000"/>
                <a:ext cx="2880000" cy="2880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Parallelogram 5">
            <a:extLst>
              <a:ext uri="{FF2B5EF4-FFF2-40B4-BE49-F238E27FC236}">
                <a16:creationId xmlns:a16="http://schemas.microsoft.com/office/drawing/2014/main" id="{FAD334D8-CAF1-890D-A265-F5B4054E09C6}"/>
              </a:ext>
            </a:extLst>
          </p:cNvPr>
          <p:cNvSpPr/>
          <p:nvPr/>
        </p:nvSpPr>
        <p:spPr>
          <a:xfrm>
            <a:off x="540000" y="1080000"/>
            <a:ext cx="7560000" cy="1080000"/>
          </a:xfrm>
          <a:prstGeom prst="parallelogram">
            <a:avLst>
              <a:gd name="adj" fmla="val 199954"/>
            </a:avLst>
          </a:prstGeom>
          <a:solidFill>
            <a:schemeClr val="bg1">
              <a:lumMod val="75000"/>
              <a:alpha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315F0F6-CDC0-0F86-76D0-7146C660C65C}"/>
              </a:ext>
            </a:extLst>
          </p:cNvPr>
          <p:cNvSpPr/>
          <p:nvPr/>
        </p:nvSpPr>
        <p:spPr>
          <a:xfrm rot="16200000" flipH="1">
            <a:off x="3780000" y="3240000"/>
            <a:ext cx="6480000" cy="2160000"/>
          </a:xfrm>
          <a:prstGeom prst="parallelogram">
            <a:avLst>
              <a:gd name="adj" fmla="val 49925"/>
            </a:avLst>
          </a:prstGeom>
          <a:solidFill>
            <a:schemeClr val="tx1">
              <a:lumMod val="85000"/>
              <a:lumOff val="15000"/>
              <a:alpha val="18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52F2E5-233D-8490-0200-830892569F12}"/>
              </a:ext>
            </a:extLst>
          </p:cNvPr>
          <p:cNvSpPr/>
          <p:nvPr/>
        </p:nvSpPr>
        <p:spPr>
          <a:xfrm>
            <a:off x="540000" y="2160000"/>
            <a:ext cx="5400000" cy="540000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Emlyn Corrin</dc:creator>
  <cp:lastModifiedBy>Emlyn Corrin</cp:lastModifiedBy>
  <cp:revision>12</cp:revision>
  <dcterms:created xsi:type="dcterms:W3CDTF">2024-08-24T14:28:07Z</dcterms:created>
  <dcterms:modified xsi:type="dcterms:W3CDTF">2024-10-12T21:47:10Z</dcterms:modified>
</cp:coreProperties>
</file>