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05"/>
    <a:srgbClr val="C90706"/>
    <a:srgbClr val="D94636"/>
    <a:srgbClr val="2D54C4"/>
    <a:srgbClr val="57D56A"/>
    <a:srgbClr val="628CFD"/>
    <a:srgbClr val="FC6656"/>
    <a:srgbClr val="00FA00"/>
    <a:srgbClr val="0432FF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197"/>
  </p:normalViewPr>
  <p:slideViewPr>
    <p:cSldViewPr snapToGrid="0">
      <p:cViewPr varScale="1">
        <p:scale>
          <a:sx n="86" d="100"/>
          <a:sy n="86" d="100"/>
        </p:scale>
        <p:origin x="13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52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5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44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4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7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1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4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50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47EE6-B061-CA4C-8D4E-EDA22BD3332D}" type="datetimeFigureOut">
              <a:rPr lang="en-GB" smtClean="0"/>
              <a:t>12/10/2024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63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2B566D4D-490C-91BE-1858-B5416AC8B05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41256318"/>
                  </p:ext>
                </p:extLst>
              </p:nvPr>
            </p:nvGraphicFramePr>
            <p:xfrm>
              <a:off x="3600000" y="432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2" name="Slide Zoom 2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B566D4D-490C-91BE-1858-B5416AC8B05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00000" y="432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4C7E7A24-06D1-8402-6B2E-C5B62DDB40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49231949"/>
                  </p:ext>
                </p:extLst>
              </p:nvPr>
            </p:nvGraphicFramePr>
            <p:xfrm>
              <a:off x="1800000" y="252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Slide Zoom 1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C7E7A24-06D1-8402-6B2E-C5B62DDB40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00000" y="252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E65E2DB2-F94E-204C-020B-55DA621588E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55134153"/>
                  </p:ext>
                </p:extLst>
              </p:nvPr>
            </p:nvGraphicFramePr>
            <p:xfrm>
              <a:off x="3600000" y="252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65E2DB2-F94E-204C-020B-55DA621588E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00000" y="252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5" name="Slide Zoom 24">
                <a:extLst>
                  <a:ext uri="{FF2B5EF4-FFF2-40B4-BE49-F238E27FC236}">
                    <a16:creationId xmlns:a16="http://schemas.microsoft.com/office/drawing/2014/main" id="{01C77A70-DFD9-CAC8-9910-99947AC8C31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53760687"/>
                  </p:ext>
                </p:extLst>
              </p:nvPr>
            </p:nvGraphicFramePr>
            <p:xfrm>
              <a:off x="5400000" y="252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5" name="Slide Zoom 2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1C77A70-DFD9-CAC8-9910-99947AC8C31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00000" y="252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3" name="Slide Zoom 22">
                <a:extLst>
                  <a:ext uri="{FF2B5EF4-FFF2-40B4-BE49-F238E27FC236}">
                    <a16:creationId xmlns:a16="http://schemas.microsoft.com/office/drawing/2014/main" id="{CFEF89BC-3D80-ADB2-89C1-FDA630FDD0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22522414"/>
                  </p:ext>
                </p:extLst>
              </p:nvPr>
            </p:nvGraphicFramePr>
            <p:xfrm>
              <a:off x="3600000" y="72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3" name="Slide Zoom 2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FEF89BC-3D80-ADB2-89C1-FDA630FDD0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00000" y="72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0" name="Slide Zoom 49">
                <a:extLst>
                  <a:ext uri="{FF2B5EF4-FFF2-40B4-BE49-F238E27FC236}">
                    <a16:creationId xmlns:a16="http://schemas.microsoft.com/office/drawing/2014/main" id="{D97B47CD-75D1-A302-2488-0796EFC6E71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09301929"/>
                  </p:ext>
                </p:extLst>
              </p:nvPr>
            </p:nvGraphicFramePr>
            <p:xfrm>
              <a:off x="1080000" y="468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0" name="Slide Zoom 4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97B47CD-75D1-A302-2488-0796EFC6E71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80000" y="468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6" name="Slide Zoom 55">
                <a:extLst>
                  <a:ext uri="{FF2B5EF4-FFF2-40B4-BE49-F238E27FC236}">
                    <a16:creationId xmlns:a16="http://schemas.microsoft.com/office/drawing/2014/main" id="{C95C1E44-FFF5-EE99-8C46-A672ABCAEFD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97952809"/>
                  </p:ext>
                </p:extLst>
              </p:nvPr>
            </p:nvGraphicFramePr>
            <p:xfrm>
              <a:off x="2880000" y="468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6" name="Slide Zoom 5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95C1E44-FFF5-EE99-8C46-A672ABCAEFD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80000" y="468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5" name="Slide Zoom 54">
                <a:extLst>
                  <a:ext uri="{FF2B5EF4-FFF2-40B4-BE49-F238E27FC236}">
                    <a16:creationId xmlns:a16="http://schemas.microsoft.com/office/drawing/2014/main" id="{1BBE6ECF-1025-5310-5B84-4486EE5168B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76022069"/>
                  </p:ext>
                </p:extLst>
              </p:nvPr>
            </p:nvGraphicFramePr>
            <p:xfrm>
              <a:off x="1080000" y="288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5" name="Slide Zoom 5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BBE6ECF-1025-5310-5B84-4486EE5168B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80000" y="288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1" name="Slide Zoom 50">
                <a:extLst>
                  <a:ext uri="{FF2B5EF4-FFF2-40B4-BE49-F238E27FC236}">
                    <a16:creationId xmlns:a16="http://schemas.microsoft.com/office/drawing/2014/main" id="{FB4FDAB5-7FAD-2CCD-DCFB-A0E305325E1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48702135"/>
                  </p:ext>
                </p:extLst>
              </p:nvPr>
            </p:nvGraphicFramePr>
            <p:xfrm>
              <a:off x="4680000" y="468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1" name="Slide Zoom 5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B4FDAB5-7FAD-2CCD-DCFB-A0E305325E1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80000" y="468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2" name="Slide Zoom 51">
                <a:extLst>
                  <a:ext uri="{FF2B5EF4-FFF2-40B4-BE49-F238E27FC236}">
                    <a16:creationId xmlns:a16="http://schemas.microsoft.com/office/drawing/2014/main" id="{777B9BC7-3BF0-8F60-F7E7-181AFA86042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20221030"/>
                  </p:ext>
                </p:extLst>
              </p:nvPr>
            </p:nvGraphicFramePr>
            <p:xfrm>
              <a:off x="1080000" y="108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2" name="Slide Zoom 5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77B9BC7-3BF0-8F60-F7E7-181AFA8604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80000" y="108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7" name="Slide Zoom 56">
                <a:extLst>
                  <a:ext uri="{FF2B5EF4-FFF2-40B4-BE49-F238E27FC236}">
                    <a16:creationId xmlns:a16="http://schemas.microsoft.com/office/drawing/2014/main" id="{1CC5CCF4-A354-4855-75C5-DBAD010916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97047563"/>
                  </p:ext>
                </p:extLst>
              </p:nvPr>
            </p:nvGraphicFramePr>
            <p:xfrm>
              <a:off x="4680000" y="288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7" name="Slide Zoom 5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CC5CCF4-A354-4855-75C5-DBAD010916E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80000" y="288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4" name="Slide Zoom 53">
                <a:extLst>
                  <a:ext uri="{FF2B5EF4-FFF2-40B4-BE49-F238E27FC236}">
                    <a16:creationId xmlns:a16="http://schemas.microsoft.com/office/drawing/2014/main" id="{91744C1F-82E5-BCD4-0DA8-08BA9F2DB9F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26671816"/>
                  </p:ext>
                </p:extLst>
              </p:nvPr>
            </p:nvGraphicFramePr>
            <p:xfrm>
              <a:off x="2880000" y="108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4" name="Slide Zoom 5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1744C1F-82E5-BCD4-0DA8-08BA9F2DB9F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80000" y="108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3" name="Slide Zoom 52">
                <a:extLst>
                  <a:ext uri="{FF2B5EF4-FFF2-40B4-BE49-F238E27FC236}">
                    <a16:creationId xmlns:a16="http://schemas.microsoft.com/office/drawing/2014/main" id="{193ED597-0DE9-5ED9-9DF7-93A2087E255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47714495"/>
                  </p:ext>
                </p:extLst>
              </p:nvPr>
            </p:nvGraphicFramePr>
            <p:xfrm>
              <a:off x="4680000" y="108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3" name="Slide Zoom 5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93ED597-0DE9-5ED9-9DF7-93A2087E255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80000" y="108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8" name="Slide Zoom 57">
                <a:extLst>
                  <a:ext uri="{FF2B5EF4-FFF2-40B4-BE49-F238E27FC236}">
                    <a16:creationId xmlns:a16="http://schemas.microsoft.com/office/drawing/2014/main" id="{B8EE1964-E305-D736-F214-1815EA0CE43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19968696"/>
                  </p:ext>
                </p:extLst>
              </p:nvPr>
            </p:nvGraphicFramePr>
            <p:xfrm>
              <a:off x="2160000" y="504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8" name="Slide Zoom 5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8EE1964-E305-D736-F214-1815EA0CE43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160000" y="504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9" name="Slide Zoom 58">
                <a:extLst>
                  <a:ext uri="{FF2B5EF4-FFF2-40B4-BE49-F238E27FC236}">
                    <a16:creationId xmlns:a16="http://schemas.microsoft.com/office/drawing/2014/main" id="{C0BCEB2F-493F-98A2-D634-758F54E621A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61871894"/>
                  </p:ext>
                </p:extLst>
              </p:nvPr>
            </p:nvGraphicFramePr>
            <p:xfrm>
              <a:off x="360000" y="324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9" name="Slide Zoom 5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0BCEB2F-493F-98A2-D634-758F54E621A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0000" y="324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0" name="Slide Zoom 59">
                <a:extLst>
                  <a:ext uri="{FF2B5EF4-FFF2-40B4-BE49-F238E27FC236}">
                    <a16:creationId xmlns:a16="http://schemas.microsoft.com/office/drawing/2014/main" id="{BA627419-B3D2-9197-0A7D-AC4BF940634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54387838"/>
                  </p:ext>
                </p:extLst>
              </p:nvPr>
            </p:nvGraphicFramePr>
            <p:xfrm>
              <a:off x="2160000" y="324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0" name="Slide Zoom 5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A627419-B3D2-9197-0A7D-AC4BF940634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160000" y="324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2" name="Slide Zoom 61">
                <a:extLst>
                  <a:ext uri="{FF2B5EF4-FFF2-40B4-BE49-F238E27FC236}">
                    <a16:creationId xmlns:a16="http://schemas.microsoft.com/office/drawing/2014/main" id="{0766DACC-A43F-0E13-A983-E13EFA52EB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88696674"/>
                  </p:ext>
                </p:extLst>
              </p:nvPr>
            </p:nvGraphicFramePr>
            <p:xfrm>
              <a:off x="3960000" y="324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2" name="Slide Zoom 6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766DACC-A43F-0E13-A983-E13EFA52EB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960000" y="3240000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1" name="Slide Zoom 60">
                <a:extLst>
                  <a:ext uri="{FF2B5EF4-FFF2-40B4-BE49-F238E27FC236}">
                    <a16:creationId xmlns:a16="http://schemas.microsoft.com/office/drawing/2014/main" id="{1AF91348-F386-07CA-73C2-631C4B1A819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0240670"/>
                  </p:ext>
                </p:extLst>
              </p:nvPr>
            </p:nvGraphicFramePr>
            <p:xfrm>
              <a:off x="2160000" y="1440000"/>
              <a:ext cx="2880000" cy="288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1" name="Slide Zoom 6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AF91348-F386-07CA-73C2-631C4B1A819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160000" y="1440000"/>
                <a:ext cx="2880000" cy="2880000"/>
              </a:xfrm>
              <a:prstGeom prst="rect">
                <a:avLst/>
              </a:prstGeom>
            </p:spPr>
          </p:pic>
        </mc:Fallback>
      </mc:AlternateContent>
      <p:sp>
        <p:nvSpPr>
          <p:cNvPr id="63" name="Parallelogram 62">
            <a:extLst>
              <a:ext uri="{FF2B5EF4-FFF2-40B4-BE49-F238E27FC236}">
                <a16:creationId xmlns:a16="http://schemas.microsoft.com/office/drawing/2014/main" id="{9E725B5E-0C57-85DE-F0A5-CF4E9FC8C08B}"/>
              </a:ext>
            </a:extLst>
          </p:cNvPr>
          <p:cNvSpPr/>
          <p:nvPr/>
        </p:nvSpPr>
        <p:spPr>
          <a:xfrm>
            <a:off x="540000" y="1080000"/>
            <a:ext cx="7560000" cy="1080000"/>
          </a:xfrm>
          <a:prstGeom prst="parallelogram">
            <a:avLst>
              <a:gd name="adj" fmla="val 199954"/>
            </a:avLst>
          </a:prstGeom>
          <a:solidFill>
            <a:schemeClr val="bg1">
              <a:lumMod val="85000"/>
              <a:alpha val="1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Parallelogram 63">
            <a:extLst>
              <a:ext uri="{FF2B5EF4-FFF2-40B4-BE49-F238E27FC236}">
                <a16:creationId xmlns:a16="http://schemas.microsoft.com/office/drawing/2014/main" id="{6939F4C9-050A-B694-4C2D-A6C37A178009}"/>
              </a:ext>
            </a:extLst>
          </p:cNvPr>
          <p:cNvSpPr/>
          <p:nvPr/>
        </p:nvSpPr>
        <p:spPr>
          <a:xfrm rot="16200000" flipH="1">
            <a:off x="3780000" y="3240000"/>
            <a:ext cx="6480000" cy="2160000"/>
          </a:xfrm>
          <a:prstGeom prst="parallelogram">
            <a:avLst>
              <a:gd name="adj" fmla="val 49925"/>
            </a:avLst>
          </a:prstGeom>
          <a:solidFill>
            <a:schemeClr val="tx1">
              <a:lumMod val="75000"/>
              <a:lumOff val="25000"/>
              <a:alpha val="2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959FCC2-E53E-5E1D-E31B-7F009B95EE3C}"/>
              </a:ext>
            </a:extLst>
          </p:cNvPr>
          <p:cNvSpPr/>
          <p:nvPr/>
        </p:nvSpPr>
        <p:spPr>
          <a:xfrm>
            <a:off x="540000" y="2160000"/>
            <a:ext cx="5400000" cy="5400000"/>
          </a:xfrm>
          <a:prstGeom prst="rect">
            <a:avLst/>
          </a:prstGeom>
          <a:solidFill>
            <a:schemeClr val="bg1">
              <a:lumMod val="50000"/>
              <a:alpha val="2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0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11</cp:revision>
  <dcterms:created xsi:type="dcterms:W3CDTF">2024-08-24T14:28:07Z</dcterms:created>
  <dcterms:modified xsi:type="dcterms:W3CDTF">2024-10-12T16:48:06Z</dcterms:modified>
</cp:coreProperties>
</file>