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93" d="100"/>
          <a:sy n="93" d="100"/>
        </p:scale>
        <p:origin x="1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52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5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1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44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4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7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51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4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50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47EE6-B061-CA4C-8D4E-EDA22BD3332D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99A72-BBDC-0144-9775-EEE0D81E0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63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.xm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27494512-98AC-F2D3-212E-93A9C735209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14825498"/>
                  </p:ext>
                </p:extLst>
              </p:nvPr>
            </p:nvGraphicFramePr>
            <p:xfrm>
              <a:off x="1660861" y="1951806"/>
              <a:ext cx="5760000" cy="576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8EAFE30F-75E2-A749-BDA2-F263DC3D6CF6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760000" cy="5760000"/>
                        </a:xfrm>
                        <a:prstGeom prst="rect">
                          <a:avLst/>
                        </a:prstGeom>
                        <a:scene3d>
                          <a:camera prst="orthographicFront">
                            <a:rot lat="0" lon="0" rev="21000000"/>
                          </a:camera>
                          <a:lightRig rig="threePt" dir="t"/>
                        </a:scene3d>
                        <a:sp3d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7494512-98AC-F2D3-212E-93A9C735209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60861" y="1951806"/>
                <a:ext cx="5760000" cy="5760000"/>
              </a:xfrm>
              <a:prstGeom prst="rect">
                <a:avLst/>
              </a:prstGeom>
              <a:scene3d>
                <a:camera prst="orthographicFront">
                  <a:rot lat="0" lon="0" rev="21000000"/>
                </a:camera>
                <a:lightRig rig="threePt" dir="t"/>
              </a:scene3d>
              <a:sp3d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6115AEA7-009F-9C97-FC50-50C9AEAF96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81611438"/>
                  </p:ext>
                </p:extLst>
              </p:nvPr>
            </p:nvGraphicFramePr>
            <p:xfrm>
              <a:off x="1993376" y="-1359429"/>
              <a:ext cx="5760000" cy="576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8EAFE30F-75E2-A749-BDA2-F263DC3D6CF6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760000" cy="5760000"/>
                        </a:xfrm>
                        <a:prstGeom prst="rect">
                          <a:avLst/>
                        </a:prstGeom>
                        <a:scene3d>
                          <a:camera prst="orthographicFront">
                            <a:rot lat="4860000" lon="1800000" rev="1176000"/>
                          </a:camera>
                          <a:lightRig rig="threePt" dir="t"/>
                        </a:scene3d>
                        <a:sp3d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115AEA7-009F-9C97-FC50-50C9AEAF96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93376" y="-1359429"/>
                <a:ext cx="5760000" cy="5760000"/>
              </a:xfrm>
              <a:prstGeom prst="rect">
                <a:avLst/>
              </a:prstGeom>
              <a:scene3d>
                <a:camera prst="orthographicFront">
                  <a:rot lat="4860000" lon="1800000" rev="1176000"/>
                </a:camera>
                <a:lightRig rig="threePt" dir="t"/>
              </a:scene3d>
              <a:sp3d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94DDCD6A-C54E-B7E6-FF64-67426D495A4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72006634"/>
                  </p:ext>
                </p:extLst>
              </p:nvPr>
            </p:nvGraphicFramePr>
            <p:xfrm>
              <a:off x="-1387135" y="954276"/>
              <a:ext cx="5760000" cy="576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8EAFE30F-75E2-A749-BDA2-F263DC3D6CF6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760000" cy="5760000"/>
                        </a:xfrm>
                        <a:prstGeom prst="rect">
                          <a:avLst/>
                        </a:prstGeom>
                        <a:scene3d>
                          <a:camera prst="orthographicFront">
                            <a:rot lat="4800000" lon="7200000" rev="1230000"/>
                          </a:camera>
                          <a:lightRig rig="threePt" dir="t"/>
                        </a:scene3d>
                        <a:sp3d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4DDCD6A-C54E-B7E6-FF64-67426D495A4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1387135" y="954276"/>
                <a:ext cx="5760000" cy="5760000"/>
              </a:xfrm>
              <a:prstGeom prst="rect">
                <a:avLst/>
              </a:prstGeom>
              <a:scene3d>
                <a:camera prst="orthographicFront">
                  <a:rot lat="4800000" lon="7200000" rev="1230000"/>
                </a:camera>
                <a:lightRig rig="threePt" dir="t"/>
              </a:scene3d>
              <a:sp3d/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20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2C9FE306-9534-15C6-0EEA-148F254F7A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94503515"/>
                  </p:ext>
                </p:extLst>
              </p:nvPr>
            </p:nvGraphicFramePr>
            <p:xfrm>
              <a:off x="0" y="2880000"/>
              <a:ext cx="2880000" cy="288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15CB186C-C1FD-3546-8B6F-AC1B3DC3E0C5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tx1">
                              <a:alpha val="10000"/>
                            </a:schemeClr>
                          </a:glow>
                        </a:effectLst>
                        <a:scene3d>
                          <a:camera prst="orthographicFront">
                            <a:rot lat="0" lon="0" rev="0"/>
                          </a:camera>
                          <a:lightRig rig="threePt" dir="t"/>
                        </a:scene3d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C9FE306-9534-15C6-0EEA-148F254F7A7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2880000"/>
                <a:ext cx="2880000" cy="2880000"/>
              </a:xfrm>
              <a:prstGeom prst="rect">
                <a:avLst/>
              </a:prstGeom>
              <a:effectLst>
                <a:glow rad="12700">
                  <a:schemeClr val="tx1">
                    <a:alpha val="10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C6CFB98B-6498-7C60-98FF-83F92C539A1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91152132"/>
                  </p:ext>
                </p:extLst>
              </p:nvPr>
            </p:nvGraphicFramePr>
            <p:xfrm>
              <a:off x="2880000" y="0"/>
              <a:ext cx="2880000" cy="288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15CB186C-C1FD-3546-8B6F-AC1B3DC3E0C5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tx1">
                              <a:alpha val="10000"/>
                            </a:schemeClr>
                          </a:glow>
                        </a:effectLst>
                        <a:scene3d>
                          <a:camera prst="orthographicFront">
                            <a:rot lat="0" lon="0" rev="0"/>
                          </a:camera>
                          <a:lightRig rig="threePt" dir="t"/>
                        </a:scene3d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6CFB98B-6498-7C60-98FF-83F92C539A1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0000" y="0"/>
                <a:ext cx="2880000" cy="2880000"/>
              </a:xfrm>
              <a:prstGeom prst="rect">
                <a:avLst/>
              </a:prstGeom>
              <a:effectLst>
                <a:glow rad="12700">
                  <a:schemeClr val="tx1">
                    <a:alpha val="10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73A1C3EF-237D-FAE2-3BB6-596DEEDFD3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94599364"/>
                  </p:ext>
                </p:extLst>
              </p:nvPr>
            </p:nvGraphicFramePr>
            <p:xfrm>
              <a:off x="5760763" y="2880000"/>
              <a:ext cx="2880000" cy="288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15CB186C-C1FD-3546-8B6F-AC1B3DC3E0C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tx1">
                              <a:alpha val="10000"/>
                            </a:schemeClr>
                          </a:glow>
                        </a:effectLst>
                        <a:scene3d>
                          <a:camera prst="orthographicFront">
                            <a:rot lat="0" lon="0" rev="0"/>
                          </a:camera>
                          <a:lightRig rig="threePt" dir="t"/>
                        </a:scene3d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3A1C3EF-237D-FAE2-3BB6-596DEEDFD3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60763" y="2880000"/>
                <a:ext cx="2880000" cy="2880000"/>
              </a:xfrm>
              <a:prstGeom prst="rect">
                <a:avLst/>
              </a:prstGeom>
              <a:effectLst>
                <a:glow rad="12700">
                  <a:schemeClr val="tx1">
                    <a:alpha val="10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7EFD949-A0B9-0E3F-3E80-17FF497688F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01541490"/>
                  </p:ext>
                </p:extLst>
              </p:nvPr>
            </p:nvGraphicFramePr>
            <p:xfrm>
              <a:off x="0" y="0"/>
              <a:ext cx="2880000" cy="288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15CB186C-C1FD-3546-8B6F-AC1B3DC3E0C5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tx1">
                              <a:alpha val="10000"/>
                            </a:schemeClr>
                          </a:glow>
                        </a:effectLst>
                        <a:scene3d>
                          <a:camera prst="orthographicFront">
                            <a:rot lat="0" lon="0" rev="0"/>
                          </a:camera>
                          <a:lightRig rig="threePt" dir="t"/>
                        </a:scene3d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7EFD949-A0B9-0E3F-3E80-17FF497688F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0"/>
                <a:ext cx="2880000" cy="2880000"/>
              </a:xfrm>
              <a:prstGeom prst="rect">
                <a:avLst/>
              </a:prstGeom>
              <a:effectLst>
                <a:glow rad="12700">
                  <a:schemeClr val="tx1">
                    <a:alpha val="10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7ACC31DB-2315-48A2-3554-F7A9B141C24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16897938"/>
                  </p:ext>
                </p:extLst>
              </p:nvPr>
            </p:nvGraphicFramePr>
            <p:xfrm>
              <a:off x="2880763" y="5760000"/>
              <a:ext cx="2880000" cy="288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15CB186C-C1FD-3546-8B6F-AC1B3DC3E0C5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tx1">
                              <a:alpha val="10000"/>
                            </a:schemeClr>
                          </a:glow>
                        </a:effectLst>
                        <a:scene3d>
                          <a:camera prst="orthographicFront">
                            <a:rot lat="0" lon="0" rev="0"/>
                          </a:camera>
                          <a:lightRig rig="threePt" dir="t"/>
                        </a:scene3d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ACC31DB-2315-48A2-3554-F7A9B141C24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80763" y="5760000"/>
                <a:ext cx="2880000" cy="2880000"/>
              </a:xfrm>
              <a:prstGeom prst="rect">
                <a:avLst/>
              </a:prstGeom>
              <a:effectLst>
                <a:glow rad="12700">
                  <a:schemeClr val="tx1">
                    <a:alpha val="10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0BCE963D-D271-64DB-B185-B7E69F2B9BE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70347617"/>
                  </p:ext>
                </p:extLst>
              </p:nvPr>
            </p:nvGraphicFramePr>
            <p:xfrm>
              <a:off x="0" y="5760000"/>
              <a:ext cx="2880000" cy="288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15CB186C-C1FD-3546-8B6F-AC1B3DC3E0C5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tx1">
                              <a:alpha val="10000"/>
                            </a:schemeClr>
                          </a:glow>
                        </a:effectLst>
                        <a:scene3d>
                          <a:camera prst="orthographicFront">
                            <a:rot lat="0" lon="0" rev="0"/>
                          </a:camera>
                          <a:lightRig rig="threePt" dir="t"/>
                        </a:scene3d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BCE963D-D271-64DB-B185-B7E69F2B9BE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5760000"/>
                <a:ext cx="2880000" cy="2880000"/>
              </a:xfrm>
              <a:prstGeom prst="rect">
                <a:avLst/>
              </a:prstGeom>
              <a:effectLst>
                <a:glow rad="12700">
                  <a:schemeClr val="tx1">
                    <a:alpha val="10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74B86AD1-E465-5819-91B3-F76F0E996C4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0018082"/>
                  </p:ext>
                </p:extLst>
              </p:nvPr>
            </p:nvGraphicFramePr>
            <p:xfrm>
              <a:off x="5760763" y="0"/>
              <a:ext cx="2880000" cy="288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15CB186C-C1FD-3546-8B6F-AC1B3DC3E0C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tx1">
                              <a:alpha val="10000"/>
                            </a:schemeClr>
                          </a:glow>
                        </a:effectLst>
                        <a:scene3d>
                          <a:camera prst="orthographicFront">
                            <a:rot lat="0" lon="0" rev="0"/>
                          </a:camera>
                          <a:lightRig rig="threePt" dir="t"/>
                        </a:scene3d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4B86AD1-E465-5819-91B3-F76F0E996C4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60763" y="0"/>
                <a:ext cx="2880000" cy="2880000"/>
              </a:xfrm>
              <a:prstGeom prst="rect">
                <a:avLst/>
              </a:prstGeom>
              <a:effectLst>
                <a:glow rad="12700">
                  <a:schemeClr val="tx1">
                    <a:alpha val="10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C8E99ACC-9A51-2A39-552B-A9293583C83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13199919"/>
                  </p:ext>
                </p:extLst>
              </p:nvPr>
            </p:nvGraphicFramePr>
            <p:xfrm>
              <a:off x="5760763" y="5760000"/>
              <a:ext cx="2880000" cy="2880000"/>
            </p:xfrm>
            <a:graphic>
              <a:graphicData uri="http://schemas.microsoft.com/office/powerpoint/2016/slidezoom">
                <pslz:sldZm>
                  <pslz:sldZmObj sldId="256" cId="2338842982">
                    <pslz:zmPr id="{15CB186C-C1FD-3546-8B6F-AC1B3DC3E0C5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tx1">
                              <a:alpha val="10000"/>
                            </a:schemeClr>
                          </a:glow>
                        </a:effectLst>
                        <a:scene3d>
                          <a:camera prst="orthographicFront">
                            <a:rot lat="0" lon="0" rev="0"/>
                          </a:camera>
                          <a:lightRig rig="threePt" dir="t"/>
                        </a:scene3d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8E99ACC-9A51-2A39-552B-A9293583C83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60763" y="5760000"/>
                <a:ext cx="2880000" cy="2880000"/>
              </a:xfrm>
              <a:prstGeom prst="rect">
                <a:avLst/>
              </a:prstGeom>
              <a:effectLst>
                <a:glow rad="12700">
                  <a:schemeClr val="tx1">
                    <a:alpha val="10000"/>
                  </a:schemeClr>
                </a:glo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884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</cp:revision>
  <dcterms:created xsi:type="dcterms:W3CDTF">2024-08-24T14:28:07Z</dcterms:created>
  <dcterms:modified xsi:type="dcterms:W3CDTF">2024-08-24T14:54:20Z</dcterms:modified>
</cp:coreProperties>
</file>